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Override1.xml" ContentType="application/vnd.openxmlformats-officedocument.themeOverrid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ags/tag2.xml" ContentType="application/vnd.openxmlformats-officedocument.presentationml.tags+xml"/>
  <Override PartName="/ppt/theme/themeOverride2.xml" ContentType="application/vnd.openxmlformats-officedocument.themeOverrid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theme/themeOverride3.xml" ContentType="application/vnd.openxmlformats-officedocument.themeOverrid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theme/themeOverride4.xml" ContentType="application/vnd.openxmlformats-officedocument.themeOverrid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tags/tag3.xml" ContentType="application/vnd.openxmlformats-officedocument.presentationml.tags+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theme/themeOverride5.xml" ContentType="application/vnd.openxmlformats-officedocument.themeOverrid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tags/tag4.xml" ContentType="application/vnd.openxmlformats-officedocument.presentationml.tags+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theme/themeOverride6.xml" ContentType="application/vnd.openxmlformats-officedocument.themeOverrid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1.xml" ContentType="application/vnd.openxmlformats-officedocument.theme+xml"/>
  <Override PartName="/ppt/tags/tag5.xml" ContentType="application/vnd.openxmlformats-officedocument.presentationml.tags+xml"/>
  <Override PartName="/ppt/theme/theme1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Override7.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1"/>
    <p:sldMasterId id="2147487735" r:id="rId2"/>
    <p:sldMasterId id="2147487754" r:id="rId3"/>
    <p:sldMasterId id="2147487762" r:id="rId4"/>
    <p:sldMasterId id="2147487808" r:id="rId5"/>
    <p:sldMasterId id="2147487823" r:id="rId6"/>
    <p:sldMasterId id="2147487831" r:id="rId7"/>
    <p:sldMasterId id="2147487849" r:id="rId8"/>
    <p:sldMasterId id="2147487864" r:id="rId9"/>
    <p:sldMasterId id="2147487875" r:id="rId10"/>
    <p:sldMasterId id="2147487883" r:id="rId11"/>
  </p:sldMasterIdLst>
  <p:notesMasterIdLst>
    <p:notesMasterId r:id="rId28"/>
  </p:notesMasterIdLst>
  <p:sldIdLst>
    <p:sldId id="546" r:id="rId12"/>
    <p:sldId id="1381" r:id="rId13"/>
    <p:sldId id="1369" r:id="rId14"/>
    <p:sldId id="1372" r:id="rId15"/>
    <p:sldId id="1371" r:id="rId16"/>
    <p:sldId id="1373" r:id="rId17"/>
    <p:sldId id="1382" r:id="rId18"/>
    <p:sldId id="1375" r:id="rId19"/>
    <p:sldId id="1389" r:id="rId20"/>
    <p:sldId id="1383" r:id="rId21"/>
    <p:sldId id="1384" r:id="rId22"/>
    <p:sldId id="1385" r:id="rId23"/>
    <p:sldId id="1386" r:id="rId24"/>
    <p:sldId id="1388" r:id="rId25"/>
    <p:sldId id="1387" r:id="rId26"/>
    <p:sldId id="548" r:id="rId27"/>
  </p:sldIdLst>
  <p:sldSz cx="9144000" cy="5143500" type="screen16x9"/>
  <p:notesSz cx="6797675" cy="9928225"/>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pitchFamily="34" charset="0"/>
      </a:defRPr>
    </a:lvl1pPr>
    <a:lvl2pPr marL="457096" algn="l" rtl="0" fontAlgn="base">
      <a:spcBef>
        <a:spcPct val="0"/>
      </a:spcBef>
      <a:spcAft>
        <a:spcPct val="0"/>
      </a:spcAft>
      <a:defRPr kern="1200">
        <a:solidFill>
          <a:schemeClr val="tx1"/>
        </a:solidFill>
        <a:latin typeface="Calibri" pitchFamily="34" charset="0"/>
        <a:ea typeface="+mn-ea"/>
        <a:cs typeface="Arial" pitchFamily="34" charset="0"/>
      </a:defRPr>
    </a:lvl2pPr>
    <a:lvl3pPr marL="914192" algn="l" rtl="0" fontAlgn="base">
      <a:spcBef>
        <a:spcPct val="0"/>
      </a:spcBef>
      <a:spcAft>
        <a:spcPct val="0"/>
      </a:spcAft>
      <a:defRPr kern="1200">
        <a:solidFill>
          <a:schemeClr val="tx1"/>
        </a:solidFill>
        <a:latin typeface="Calibri" pitchFamily="34" charset="0"/>
        <a:ea typeface="+mn-ea"/>
        <a:cs typeface="Arial" pitchFamily="34" charset="0"/>
      </a:defRPr>
    </a:lvl3pPr>
    <a:lvl4pPr marL="1371288" algn="l" rtl="0" fontAlgn="base">
      <a:spcBef>
        <a:spcPct val="0"/>
      </a:spcBef>
      <a:spcAft>
        <a:spcPct val="0"/>
      </a:spcAft>
      <a:defRPr kern="1200">
        <a:solidFill>
          <a:schemeClr val="tx1"/>
        </a:solidFill>
        <a:latin typeface="Calibri" pitchFamily="34" charset="0"/>
        <a:ea typeface="+mn-ea"/>
        <a:cs typeface="Arial" pitchFamily="34" charset="0"/>
      </a:defRPr>
    </a:lvl4pPr>
    <a:lvl5pPr marL="1828384" algn="l" rtl="0" fontAlgn="base">
      <a:spcBef>
        <a:spcPct val="0"/>
      </a:spcBef>
      <a:spcAft>
        <a:spcPct val="0"/>
      </a:spcAft>
      <a:defRPr kern="1200">
        <a:solidFill>
          <a:schemeClr val="tx1"/>
        </a:solidFill>
        <a:latin typeface="Calibri" pitchFamily="34" charset="0"/>
        <a:ea typeface="+mn-ea"/>
        <a:cs typeface="Arial" pitchFamily="34" charset="0"/>
      </a:defRPr>
    </a:lvl5pPr>
    <a:lvl6pPr marL="2285480" algn="l" defTabSz="914192" rtl="0" eaLnBrk="1" latinLnBrk="0" hangingPunct="1">
      <a:defRPr kern="1200">
        <a:solidFill>
          <a:schemeClr val="tx1"/>
        </a:solidFill>
        <a:latin typeface="Calibri" pitchFamily="34" charset="0"/>
        <a:ea typeface="+mn-ea"/>
        <a:cs typeface="Arial" pitchFamily="34" charset="0"/>
      </a:defRPr>
    </a:lvl6pPr>
    <a:lvl7pPr marL="2742576" algn="l" defTabSz="914192" rtl="0" eaLnBrk="1" latinLnBrk="0" hangingPunct="1">
      <a:defRPr kern="1200">
        <a:solidFill>
          <a:schemeClr val="tx1"/>
        </a:solidFill>
        <a:latin typeface="Calibri" pitchFamily="34" charset="0"/>
        <a:ea typeface="+mn-ea"/>
        <a:cs typeface="Arial" pitchFamily="34" charset="0"/>
      </a:defRPr>
    </a:lvl7pPr>
    <a:lvl8pPr marL="3199672" algn="l" defTabSz="914192" rtl="0" eaLnBrk="1" latinLnBrk="0" hangingPunct="1">
      <a:defRPr kern="1200">
        <a:solidFill>
          <a:schemeClr val="tx1"/>
        </a:solidFill>
        <a:latin typeface="Calibri" pitchFamily="34" charset="0"/>
        <a:ea typeface="+mn-ea"/>
        <a:cs typeface="Arial" pitchFamily="34" charset="0"/>
      </a:defRPr>
    </a:lvl8pPr>
    <a:lvl9pPr marL="3656768" algn="l" defTabSz="914192" rtl="0" eaLnBrk="1" latinLnBrk="0" hangingPunct="1">
      <a:defRPr kern="1200">
        <a:solidFill>
          <a:schemeClr val="tx1"/>
        </a:solidFill>
        <a:latin typeface="Calibri" pitchFamily="34" charset="0"/>
        <a:ea typeface="+mn-ea"/>
        <a:cs typeface="Arial" pitchFamily="34" charset="0"/>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66CCFF"/>
    <a:srgbClr val="0099FF"/>
    <a:srgbClr val="0066FF"/>
    <a:srgbClr val="FF9900"/>
    <a:srgbClr val="FFFF99"/>
    <a:srgbClr val="FF9966"/>
    <a:srgbClr val="FC2C02"/>
    <a:srgbClr val="FF6600"/>
    <a:srgbClr val="3BEE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7426" autoAdjust="0"/>
    <p:restoredTop sz="99710" autoAdjust="0"/>
  </p:normalViewPr>
  <p:slideViewPr>
    <p:cSldViewPr>
      <p:cViewPr varScale="1">
        <p:scale>
          <a:sx n="85" d="100"/>
          <a:sy n="85" d="100"/>
        </p:scale>
        <p:origin x="288" y="40"/>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48" d="100"/>
          <a:sy n="48" d="100"/>
        </p:scale>
        <p:origin x="3024" y="4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slide" Target="slides/slide10.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notesMaster" Target="notesMasters/notesMaster1.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CD28FC-BB8E-407D-89A8-10E6F5E182DB}" type="doc">
      <dgm:prSet loTypeId="urn:microsoft.com/office/officeart/2005/8/layout/radial5" loCatId="cycle" qsTypeId="urn:microsoft.com/office/officeart/2005/8/quickstyle/3d2" qsCatId="3D" csTypeId="urn:microsoft.com/office/officeart/2005/8/colors/colorful1" csCatId="colorful" phldr="1"/>
      <dgm:spPr/>
      <dgm:t>
        <a:bodyPr/>
        <a:lstStyle/>
        <a:p>
          <a:endParaRPr lang="en-IN"/>
        </a:p>
      </dgm:t>
    </dgm:pt>
    <dgm:pt modelId="{5BF2217B-1C73-47D7-8217-984F65174379}">
      <dgm:prSet phldrT="[Text]"/>
      <dgm:spPr>
        <a:solidFill>
          <a:srgbClr val="0070C0"/>
        </a:solidFill>
      </dgm:spPr>
      <dgm:t>
        <a:bodyPr/>
        <a:lstStyle/>
        <a:p>
          <a:r>
            <a:rPr lang="en-IN" dirty="0"/>
            <a:t>APM Terminals</a:t>
          </a:r>
        </a:p>
        <a:p>
          <a:r>
            <a:rPr lang="en-IN" dirty="0"/>
            <a:t>CSR </a:t>
          </a:r>
        </a:p>
      </dgm:t>
    </dgm:pt>
    <dgm:pt modelId="{09FDAC3E-0DBC-4025-B5CA-28DE8D1C56D1}" type="parTrans" cxnId="{0FF613CE-E1B5-4DC4-9DC1-412223B13E9A}">
      <dgm:prSet/>
      <dgm:spPr/>
      <dgm:t>
        <a:bodyPr/>
        <a:lstStyle/>
        <a:p>
          <a:endParaRPr lang="en-IN"/>
        </a:p>
      </dgm:t>
    </dgm:pt>
    <dgm:pt modelId="{74697D1F-41B2-45C0-BB86-77A5FB86B793}" type="sibTrans" cxnId="{0FF613CE-E1B5-4DC4-9DC1-412223B13E9A}">
      <dgm:prSet/>
      <dgm:spPr/>
      <dgm:t>
        <a:bodyPr/>
        <a:lstStyle/>
        <a:p>
          <a:endParaRPr lang="en-IN"/>
        </a:p>
      </dgm:t>
    </dgm:pt>
    <dgm:pt modelId="{F11540DF-6208-4418-A8AB-6768736BDF84}">
      <dgm:prSet phldrT="[Text]" custT="1"/>
      <dgm:spPr>
        <a:solidFill>
          <a:srgbClr val="FF3300"/>
        </a:solidFill>
      </dgm:spPr>
      <dgm:t>
        <a:bodyPr/>
        <a:lstStyle/>
        <a:p>
          <a:r>
            <a:rPr lang="en-IN" sz="1000" dirty="0"/>
            <a:t>Education</a:t>
          </a:r>
        </a:p>
      </dgm:t>
    </dgm:pt>
    <dgm:pt modelId="{26322BEF-9D43-41DB-91AD-3AD444D20466}" type="parTrans" cxnId="{8F64F5A9-6D42-41A2-9F93-10BB43A7205C}">
      <dgm:prSet/>
      <dgm:spPr>
        <a:solidFill>
          <a:srgbClr val="FC2C02"/>
        </a:solidFill>
      </dgm:spPr>
      <dgm:t>
        <a:bodyPr/>
        <a:lstStyle/>
        <a:p>
          <a:endParaRPr lang="en-IN"/>
        </a:p>
      </dgm:t>
    </dgm:pt>
    <dgm:pt modelId="{38B8544B-840A-4B0B-A148-FCFBB52A10BD}" type="sibTrans" cxnId="{8F64F5A9-6D42-41A2-9F93-10BB43A7205C}">
      <dgm:prSet/>
      <dgm:spPr/>
      <dgm:t>
        <a:bodyPr/>
        <a:lstStyle/>
        <a:p>
          <a:endParaRPr lang="en-IN"/>
        </a:p>
      </dgm:t>
    </dgm:pt>
    <dgm:pt modelId="{2F8CCCC0-B58F-4DDA-8487-E87D8CCA917B}">
      <dgm:prSet phldrT="[Text]"/>
      <dgm:spPr>
        <a:solidFill>
          <a:srgbClr val="00B0F0"/>
        </a:solidFill>
      </dgm:spPr>
      <dgm:t>
        <a:bodyPr/>
        <a:lstStyle/>
        <a:p>
          <a:r>
            <a:rPr lang="en-IN" dirty="0"/>
            <a:t>Women and Skill Development</a:t>
          </a:r>
        </a:p>
      </dgm:t>
    </dgm:pt>
    <dgm:pt modelId="{8AE4AEC1-0D9F-4B90-A11F-CA04F857CDC0}" type="parTrans" cxnId="{3B5CCBAE-BFE7-4DE6-85EB-03F37F0DE01C}">
      <dgm:prSet/>
      <dgm:spPr>
        <a:solidFill>
          <a:srgbClr val="00B0F0"/>
        </a:solidFill>
      </dgm:spPr>
      <dgm:t>
        <a:bodyPr/>
        <a:lstStyle/>
        <a:p>
          <a:endParaRPr lang="en-IN"/>
        </a:p>
      </dgm:t>
    </dgm:pt>
    <dgm:pt modelId="{414F5AE3-6362-4E52-9724-3BA55F5B4E09}" type="sibTrans" cxnId="{3B5CCBAE-BFE7-4DE6-85EB-03F37F0DE01C}">
      <dgm:prSet/>
      <dgm:spPr/>
      <dgm:t>
        <a:bodyPr/>
        <a:lstStyle/>
        <a:p>
          <a:endParaRPr lang="en-IN"/>
        </a:p>
      </dgm:t>
    </dgm:pt>
    <dgm:pt modelId="{A1CC4C9E-9907-4333-A00E-D2DA8CFD55FB}">
      <dgm:prSet phldrT="[Text]"/>
      <dgm:spPr>
        <a:solidFill>
          <a:schemeClr val="accent6">
            <a:lumMod val="75000"/>
          </a:schemeClr>
        </a:solidFill>
      </dgm:spPr>
      <dgm:t>
        <a:bodyPr/>
        <a:lstStyle/>
        <a:p>
          <a:r>
            <a:rPr lang="en-IN" dirty="0"/>
            <a:t>Health, Safety &amp; Environment</a:t>
          </a:r>
        </a:p>
      </dgm:t>
    </dgm:pt>
    <dgm:pt modelId="{F8160B28-53A3-4735-8CE2-DACC2EB6F3EC}" type="parTrans" cxnId="{6355441B-4252-46BA-BB83-5C775DEBF904}">
      <dgm:prSet/>
      <dgm:spPr>
        <a:solidFill>
          <a:schemeClr val="accent6">
            <a:lumMod val="75000"/>
          </a:schemeClr>
        </a:solidFill>
      </dgm:spPr>
      <dgm:t>
        <a:bodyPr/>
        <a:lstStyle/>
        <a:p>
          <a:endParaRPr lang="en-IN"/>
        </a:p>
      </dgm:t>
    </dgm:pt>
    <dgm:pt modelId="{65E9DD57-4B18-4112-ABBB-E78E6FD4AE25}" type="sibTrans" cxnId="{6355441B-4252-46BA-BB83-5C775DEBF904}">
      <dgm:prSet/>
      <dgm:spPr/>
      <dgm:t>
        <a:bodyPr/>
        <a:lstStyle/>
        <a:p>
          <a:endParaRPr lang="en-IN"/>
        </a:p>
      </dgm:t>
    </dgm:pt>
    <dgm:pt modelId="{28282D67-792D-4886-A9E3-237FF43E7A27}">
      <dgm:prSet phldrT="[Text]" custT="1"/>
      <dgm:spPr>
        <a:solidFill>
          <a:srgbClr val="7030A0"/>
        </a:solidFill>
      </dgm:spPr>
      <dgm:t>
        <a:bodyPr/>
        <a:lstStyle/>
        <a:p>
          <a:r>
            <a:rPr lang="en-IN" sz="800" dirty="0"/>
            <a:t>Disaster &amp; Relief Management </a:t>
          </a:r>
        </a:p>
      </dgm:t>
    </dgm:pt>
    <dgm:pt modelId="{1952A6B4-A70B-49AD-BF49-31ACDF9BDE71}" type="parTrans" cxnId="{164D2E66-BF97-4AF0-AE4C-D67F414E97F4}">
      <dgm:prSet/>
      <dgm:spPr>
        <a:solidFill>
          <a:srgbClr val="7030A0"/>
        </a:solidFill>
      </dgm:spPr>
      <dgm:t>
        <a:bodyPr/>
        <a:lstStyle/>
        <a:p>
          <a:endParaRPr lang="en-IN"/>
        </a:p>
      </dgm:t>
    </dgm:pt>
    <dgm:pt modelId="{A1047CC2-335A-4C4C-8D1C-D2BAFA3374A0}" type="sibTrans" cxnId="{164D2E66-BF97-4AF0-AE4C-D67F414E97F4}">
      <dgm:prSet/>
      <dgm:spPr/>
      <dgm:t>
        <a:bodyPr/>
        <a:lstStyle/>
        <a:p>
          <a:endParaRPr lang="en-IN"/>
        </a:p>
      </dgm:t>
    </dgm:pt>
    <dgm:pt modelId="{72E70DE8-CF5E-43AB-9C76-460BF31E1C9D}">
      <dgm:prSet phldrT="[Text]" custT="1"/>
      <dgm:spPr>
        <a:solidFill>
          <a:schemeClr val="accent1">
            <a:lumMod val="75000"/>
          </a:schemeClr>
        </a:solidFill>
      </dgm:spPr>
      <dgm:t>
        <a:bodyPr/>
        <a:lstStyle/>
        <a:p>
          <a:r>
            <a:rPr lang="en-IN" sz="1000" dirty="0"/>
            <a:t>Socio Economic Development </a:t>
          </a:r>
        </a:p>
      </dgm:t>
    </dgm:pt>
    <dgm:pt modelId="{C1AB473E-0200-4E5A-9A21-335DB8801719}" type="parTrans" cxnId="{593DDA69-CECD-462D-B311-12BCE1B79BE9}">
      <dgm:prSet/>
      <dgm:spPr>
        <a:solidFill>
          <a:schemeClr val="accent1">
            <a:lumMod val="75000"/>
          </a:schemeClr>
        </a:solidFill>
        <a:ln>
          <a:solidFill>
            <a:srgbClr val="92D050"/>
          </a:solidFill>
        </a:ln>
      </dgm:spPr>
      <dgm:t>
        <a:bodyPr/>
        <a:lstStyle/>
        <a:p>
          <a:endParaRPr lang="en-IN"/>
        </a:p>
      </dgm:t>
    </dgm:pt>
    <dgm:pt modelId="{828A207E-3831-4C37-BEEA-F2863056009D}" type="sibTrans" cxnId="{593DDA69-CECD-462D-B311-12BCE1B79BE9}">
      <dgm:prSet/>
      <dgm:spPr/>
      <dgm:t>
        <a:bodyPr/>
        <a:lstStyle/>
        <a:p>
          <a:endParaRPr lang="en-IN"/>
        </a:p>
      </dgm:t>
    </dgm:pt>
    <dgm:pt modelId="{199D363C-9802-411A-B177-455F552E2F18}" type="pres">
      <dgm:prSet presAssocID="{8ECD28FC-BB8E-407D-89A8-10E6F5E182DB}" presName="Name0" presStyleCnt="0">
        <dgm:presLayoutVars>
          <dgm:chMax val="1"/>
          <dgm:dir/>
          <dgm:animLvl val="ctr"/>
          <dgm:resizeHandles val="exact"/>
        </dgm:presLayoutVars>
      </dgm:prSet>
      <dgm:spPr/>
    </dgm:pt>
    <dgm:pt modelId="{DFAEE829-4BFC-4FED-A687-CB59A0379082}" type="pres">
      <dgm:prSet presAssocID="{5BF2217B-1C73-47D7-8217-984F65174379}" presName="centerShape" presStyleLbl="node0" presStyleIdx="0" presStyleCnt="1"/>
      <dgm:spPr/>
    </dgm:pt>
    <dgm:pt modelId="{88EBC19F-3995-4BF2-A603-4D15350B6D19}" type="pres">
      <dgm:prSet presAssocID="{26322BEF-9D43-41DB-91AD-3AD444D20466}" presName="parTrans" presStyleLbl="sibTrans2D1" presStyleIdx="0" presStyleCnt="5"/>
      <dgm:spPr/>
    </dgm:pt>
    <dgm:pt modelId="{BA9FD533-1C17-4982-96C6-A96EF6EC2A51}" type="pres">
      <dgm:prSet presAssocID="{26322BEF-9D43-41DB-91AD-3AD444D20466}" presName="connectorText" presStyleLbl="sibTrans2D1" presStyleIdx="0" presStyleCnt="5"/>
      <dgm:spPr/>
    </dgm:pt>
    <dgm:pt modelId="{C489976A-A0CF-488E-8349-A917F7097BBB}" type="pres">
      <dgm:prSet presAssocID="{F11540DF-6208-4418-A8AB-6768736BDF84}" presName="node" presStyleLbl="node1" presStyleIdx="0" presStyleCnt="5">
        <dgm:presLayoutVars>
          <dgm:bulletEnabled val="1"/>
        </dgm:presLayoutVars>
      </dgm:prSet>
      <dgm:spPr/>
    </dgm:pt>
    <dgm:pt modelId="{B3B69CF3-F00D-46C3-AD7F-608A8E6B1CF2}" type="pres">
      <dgm:prSet presAssocID="{8AE4AEC1-0D9F-4B90-A11F-CA04F857CDC0}" presName="parTrans" presStyleLbl="sibTrans2D1" presStyleIdx="1" presStyleCnt="5"/>
      <dgm:spPr/>
    </dgm:pt>
    <dgm:pt modelId="{90EBC507-1F55-4A93-9FFB-CAEE2C3CBB5E}" type="pres">
      <dgm:prSet presAssocID="{8AE4AEC1-0D9F-4B90-A11F-CA04F857CDC0}" presName="connectorText" presStyleLbl="sibTrans2D1" presStyleIdx="1" presStyleCnt="5"/>
      <dgm:spPr/>
    </dgm:pt>
    <dgm:pt modelId="{D5766F5F-4357-4F22-A57B-E98D13841683}" type="pres">
      <dgm:prSet presAssocID="{2F8CCCC0-B58F-4DDA-8487-E87D8CCA917B}" presName="node" presStyleLbl="node1" presStyleIdx="1" presStyleCnt="5">
        <dgm:presLayoutVars>
          <dgm:bulletEnabled val="1"/>
        </dgm:presLayoutVars>
      </dgm:prSet>
      <dgm:spPr/>
    </dgm:pt>
    <dgm:pt modelId="{EC54DE52-B334-4299-A059-D4849BA3A0A2}" type="pres">
      <dgm:prSet presAssocID="{F8160B28-53A3-4735-8CE2-DACC2EB6F3EC}" presName="parTrans" presStyleLbl="sibTrans2D1" presStyleIdx="2" presStyleCnt="5"/>
      <dgm:spPr/>
    </dgm:pt>
    <dgm:pt modelId="{DA77F72F-F0F7-4849-A1D3-E66E139C7A02}" type="pres">
      <dgm:prSet presAssocID="{F8160B28-53A3-4735-8CE2-DACC2EB6F3EC}" presName="connectorText" presStyleLbl="sibTrans2D1" presStyleIdx="2" presStyleCnt="5"/>
      <dgm:spPr/>
    </dgm:pt>
    <dgm:pt modelId="{E066C306-9D2A-4F2C-8D72-54726B9A0333}" type="pres">
      <dgm:prSet presAssocID="{A1CC4C9E-9907-4333-A00E-D2DA8CFD55FB}" presName="node" presStyleLbl="node1" presStyleIdx="2" presStyleCnt="5">
        <dgm:presLayoutVars>
          <dgm:bulletEnabled val="1"/>
        </dgm:presLayoutVars>
      </dgm:prSet>
      <dgm:spPr/>
    </dgm:pt>
    <dgm:pt modelId="{14F218EA-975D-4F11-96F4-03E594462470}" type="pres">
      <dgm:prSet presAssocID="{1952A6B4-A70B-49AD-BF49-31ACDF9BDE71}" presName="parTrans" presStyleLbl="sibTrans2D1" presStyleIdx="3" presStyleCnt="5"/>
      <dgm:spPr/>
    </dgm:pt>
    <dgm:pt modelId="{5C34320D-494D-4570-A399-089D9DA2CB70}" type="pres">
      <dgm:prSet presAssocID="{1952A6B4-A70B-49AD-BF49-31ACDF9BDE71}" presName="connectorText" presStyleLbl="sibTrans2D1" presStyleIdx="3" presStyleCnt="5"/>
      <dgm:spPr/>
    </dgm:pt>
    <dgm:pt modelId="{884511A8-8AC4-417E-A9EE-FF3B452FC91E}" type="pres">
      <dgm:prSet presAssocID="{28282D67-792D-4886-A9E3-237FF43E7A27}" presName="node" presStyleLbl="node1" presStyleIdx="3" presStyleCnt="5">
        <dgm:presLayoutVars>
          <dgm:bulletEnabled val="1"/>
        </dgm:presLayoutVars>
      </dgm:prSet>
      <dgm:spPr/>
    </dgm:pt>
    <dgm:pt modelId="{AAC74967-9E74-4DC0-A4F3-83C78DD2A60B}" type="pres">
      <dgm:prSet presAssocID="{C1AB473E-0200-4E5A-9A21-335DB8801719}" presName="parTrans" presStyleLbl="sibTrans2D1" presStyleIdx="4" presStyleCnt="5"/>
      <dgm:spPr/>
    </dgm:pt>
    <dgm:pt modelId="{E30A79DA-C3C1-4DED-A791-EA807C0365DF}" type="pres">
      <dgm:prSet presAssocID="{C1AB473E-0200-4E5A-9A21-335DB8801719}" presName="connectorText" presStyleLbl="sibTrans2D1" presStyleIdx="4" presStyleCnt="5"/>
      <dgm:spPr/>
    </dgm:pt>
    <dgm:pt modelId="{62429B21-2504-4594-805F-36FF7F5B2255}" type="pres">
      <dgm:prSet presAssocID="{72E70DE8-CF5E-43AB-9C76-460BF31E1C9D}" presName="node" presStyleLbl="node1" presStyleIdx="4" presStyleCnt="5" custRadScaleRad="98111" custRadScaleInc="-6692">
        <dgm:presLayoutVars>
          <dgm:bulletEnabled val="1"/>
        </dgm:presLayoutVars>
      </dgm:prSet>
      <dgm:spPr/>
    </dgm:pt>
  </dgm:ptLst>
  <dgm:cxnLst>
    <dgm:cxn modelId="{6355441B-4252-46BA-BB83-5C775DEBF904}" srcId="{5BF2217B-1C73-47D7-8217-984F65174379}" destId="{A1CC4C9E-9907-4333-A00E-D2DA8CFD55FB}" srcOrd="2" destOrd="0" parTransId="{F8160B28-53A3-4735-8CE2-DACC2EB6F3EC}" sibTransId="{65E9DD57-4B18-4112-ABBB-E78E6FD4AE25}"/>
    <dgm:cxn modelId="{41F20F1E-064B-4420-8E45-BFD194CD79A9}" type="presOf" srcId="{1952A6B4-A70B-49AD-BF49-31ACDF9BDE71}" destId="{14F218EA-975D-4F11-96F4-03E594462470}" srcOrd="0" destOrd="0" presId="urn:microsoft.com/office/officeart/2005/8/layout/radial5"/>
    <dgm:cxn modelId="{BA657023-2F98-4112-A80D-BDD4B7E2D4A4}" type="presOf" srcId="{A1CC4C9E-9907-4333-A00E-D2DA8CFD55FB}" destId="{E066C306-9D2A-4F2C-8D72-54726B9A0333}" srcOrd="0" destOrd="0" presId="urn:microsoft.com/office/officeart/2005/8/layout/radial5"/>
    <dgm:cxn modelId="{0D8A7929-63D7-4560-9C7F-F39454A66A08}" type="presOf" srcId="{C1AB473E-0200-4E5A-9A21-335DB8801719}" destId="{E30A79DA-C3C1-4DED-A791-EA807C0365DF}" srcOrd="1" destOrd="0" presId="urn:microsoft.com/office/officeart/2005/8/layout/radial5"/>
    <dgm:cxn modelId="{884DC538-0732-46AB-81C8-D12DE26E1673}" type="presOf" srcId="{2F8CCCC0-B58F-4DDA-8487-E87D8CCA917B}" destId="{D5766F5F-4357-4F22-A57B-E98D13841683}" srcOrd="0" destOrd="0" presId="urn:microsoft.com/office/officeart/2005/8/layout/radial5"/>
    <dgm:cxn modelId="{05520B3F-FF08-4FF1-93A8-3EEB9CACB853}" type="presOf" srcId="{72E70DE8-CF5E-43AB-9C76-460BF31E1C9D}" destId="{62429B21-2504-4594-805F-36FF7F5B2255}" srcOrd="0" destOrd="0" presId="urn:microsoft.com/office/officeart/2005/8/layout/radial5"/>
    <dgm:cxn modelId="{164D2E66-BF97-4AF0-AE4C-D67F414E97F4}" srcId="{5BF2217B-1C73-47D7-8217-984F65174379}" destId="{28282D67-792D-4886-A9E3-237FF43E7A27}" srcOrd="3" destOrd="0" parTransId="{1952A6B4-A70B-49AD-BF49-31ACDF9BDE71}" sibTransId="{A1047CC2-335A-4C4C-8D1C-D2BAFA3374A0}"/>
    <dgm:cxn modelId="{17471A68-D2AC-4E38-BC24-3E8A047F6E9B}" type="presOf" srcId="{26322BEF-9D43-41DB-91AD-3AD444D20466}" destId="{BA9FD533-1C17-4982-96C6-A96EF6EC2A51}" srcOrd="1" destOrd="0" presId="urn:microsoft.com/office/officeart/2005/8/layout/radial5"/>
    <dgm:cxn modelId="{593DDA69-CECD-462D-B311-12BCE1B79BE9}" srcId="{5BF2217B-1C73-47D7-8217-984F65174379}" destId="{72E70DE8-CF5E-43AB-9C76-460BF31E1C9D}" srcOrd="4" destOrd="0" parTransId="{C1AB473E-0200-4E5A-9A21-335DB8801719}" sibTransId="{828A207E-3831-4C37-BEEA-F2863056009D}"/>
    <dgm:cxn modelId="{5D0D286D-6361-4005-825F-A5595A53ECF8}" type="presOf" srcId="{C1AB473E-0200-4E5A-9A21-335DB8801719}" destId="{AAC74967-9E74-4DC0-A4F3-83C78DD2A60B}" srcOrd="0" destOrd="0" presId="urn:microsoft.com/office/officeart/2005/8/layout/radial5"/>
    <dgm:cxn modelId="{39F3BA58-0B86-4355-A562-F6EBB37A4186}" type="presOf" srcId="{8AE4AEC1-0D9F-4B90-A11F-CA04F857CDC0}" destId="{90EBC507-1F55-4A93-9FFB-CAEE2C3CBB5E}" srcOrd="1" destOrd="0" presId="urn:microsoft.com/office/officeart/2005/8/layout/radial5"/>
    <dgm:cxn modelId="{09482F94-0FD9-47BB-AE50-B9C112413D50}" type="presOf" srcId="{F11540DF-6208-4418-A8AB-6768736BDF84}" destId="{C489976A-A0CF-488E-8349-A917F7097BBB}" srcOrd="0" destOrd="0" presId="urn:microsoft.com/office/officeart/2005/8/layout/radial5"/>
    <dgm:cxn modelId="{80EF699C-B77A-4BA9-8154-B1639E5FBD3D}" type="presOf" srcId="{F8160B28-53A3-4735-8CE2-DACC2EB6F3EC}" destId="{EC54DE52-B334-4299-A059-D4849BA3A0A2}" srcOrd="0" destOrd="0" presId="urn:microsoft.com/office/officeart/2005/8/layout/radial5"/>
    <dgm:cxn modelId="{68ECADA7-33F4-4BD3-849E-55565FAD6C32}" type="presOf" srcId="{8AE4AEC1-0D9F-4B90-A11F-CA04F857CDC0}" destId="{B3B69CF3-F00D-46C3-AD7F-608A8E6B1CF2}" srcOrd="0" destOrd="0" presId="urn:microsoft.com/office/officeart/2005/8/layout/radial5"/>
    <dgm:cxn modelId="{8F64F5A9-6D42-41A2-9F93-10BB43A7205C}" srcId="{5BF2217B-1C73-47D7-8217-984F65174379}" destId="{F11540DF-6208-4418-A8AB-6768736BDF84}" srcOrd="0" destOrd="0" parTransId="{26322BEF-9D43-41DB-91AD-3AD444D20466}" sibTransId="{38B8544B-840A-4B0B-A148-FCFBB52A10BD}"/>
    <dgm:cxn modelId="{3B5CCBAE-BFE7-4DE6-85EB-03F37F0DE01C}" srcId="{5BF2217B-1C73-47D7-8217-984F65174379}" destId="{2F8CCCC0-B58F-4DDA-8487-E87D8CCA917B}" srcOrd="1" destOrd="0" parTransId="{8AE4AEC1-0D9F-4B90-A11F-CA04F857CDC0}" sibTransId="{414F5AE3-6362-4E52-9724-3BA55F5B4E09}"/>
    <dgm:cxn modelId="{0FF613CE-E1B5-4DC4-9DC1-412223B13E9A}" srcId="{8ECD28FC-BB8E-407D-89A8-10E6F5E182DB}" destId="{5BF2217B-1C73-47D7-8217-984F65174379}" srcOrd="0" destOrd="0" parTransId="{09FDAC3E-0DBC-4025-B5CA-28DE8D1C56D1}" sibTransId="{74697D1F-41B2-45C0-BB86-77A5FB86B793}"/>
    <dgm:cxn modelId="{E71FD3D1-2CE9-4C68-A42A-8CE79F16C881}" type="presOf" srcId="{5BF2217B-1C73-47D7-8217-984F65174379}" destId="{DFAEE829-4BFC-4FED-A687-CB59A0379082}" srcOrd="0" destOrd="0" presId="urn:microsoft.com/office/officeart/2005/8/layout/radial5"/>
    <dgm:cxn modelId="{7BB489D9-93AB-468A-B2AC-887267DAE293}" type="presOf" srcId="{8ECD28FC-BB8E-407D-89A8-10E6F5E182DB}" destId="{199D363C-9802-411A-B177-455F552E2F18}" srcOrd="0" destOrd="0" presId="urn:microsoft.com/office/officeart/2005/8/layout/radial5"/>
    <dgm:cxn modelId="{ACCDDEED-7672-4C8F-A2E0-C063EAA449A2}" type="presOf" srcId="{F8160B28-53A3-4735-8CE2-DACC2EB6F3EC}" destId="{DA77F72F-F0F7-4849-A1D3-E66E139C7A02}" srcOrd="1" destOrd="0" presId="urn:microsoft.com/office/officeart/2005/8/layout/radial5"/>
    <dgm:cxn modelId="{FA3B74F8-ADD4-4C19-9238-06664DA6B72D}" type="presOf" srcId="{28282D67-792D-4886-A9E3-237FF43E7A27}" destId="{884511A8-8AC4-417E-A9EE-FF3B452FC91E}" srcOrd="0" destOrd="0" presId="urn:microsoft.com/office/officeart/2005/8/layout/radial5"/>
    <dgm:cxn modelId="{2E5C54FE-5D45-4CB2-A3DC-D8183DFB6058}" type="presOf" srcId="{26322BEF-9D43-41DB-91AD-3AD444D20466}" destId="{88EBC19F-3995-4BF2-A603-4D15350B6D19}" srcOrd="0" destOrd="0" presId="urn:microsoft.com/office/officeart/2005/8/layout/radial5"/>
    <dgm:cxn modelId="{ABC64FFF-635F-4DC3-9362-2EE41CAB3CDD}" type="presOf" srcId="{1952A6B4-A70B-49AD-BF49-31ACDF9BDE71}" destId="{5C34320D-494D-4570-A399-089D9DA2CB70}" srcOrd="1" destOrd="0" presId="urn:microsoft.com/office/officeart/2005/8/layout/radial5"/>
    <dgm:cxn modelId="{2568834F-52AE-49AE-B938-015767DAA9EB}" type="presParOf" srcId="{199D363C-9802-411A-B177-455F552E2F18}" destId="{DFAEE829-4BFC-4FED-A687-CB59A0379082}" srcOrd="0" destOrd="0" presId="urn:microsoft.com/office/officeart/2005/8/layout/radial5"/>
    <dgm:cxn modelId="{2B0F3B7D-6AB4-43FC-A84E-A57EF662E87C}" type="presParOf" srcId="{199D363C-9802-411A-B177-455F552E2F18}" destId="{88EBC19F-3995-4BF2-A603-4D15350B6D19}" srcOrd="1" destOrd="0" presId="urn:microsoft.com/office/officeart/2005/8/layout/radial5"/>
    <dgm:cxn modelId="{F5E904D6-B68F-4C37-9C96-24499653450E}" type="presParOf" srcId="{88EBC19F-3995-4BF2-A603-4D15350B6D19}" destId="{BA9FD533-1C17-4982-96C6-A96EF6EC2A51}" srcOrd="0" destOrd="0" presId="urn:microsoft.com/office/officeart/2005/8/layout/radial5"/>
    <dgm:cxn modelId="{3D53E2B6-48EC-4AC5-9B85-CB9928BBE783}" type="presParOf" srcId="{199D363C-9802-411A-B177-455F552E2F18}" destId="{C489976A-A0CF-488E-8349-A917F7097BBB}" srcOrd="2" destOrd="0" presId="urn:microsoft.com/office/officeart/2005/8/layout/radial5"/>
    <dgm:cxn modelId="{1F82BFCC-CC98-4F6C-B620-6923BBB3A657}" type="presParOf" srcId="{199D363C-9802-411A-B177-455F552E2F18}" destId="{B3B69CF3-F00D-46C3-AD7F-608A8E6B1CF2}" srcOrd="3" destOrd="0" presId="urn:microsoft.com/office/officeart/2005/8/layout/radial5"/>
    <dgm:cxn modelId="{6ED7047B-1A8F-4FE5-8E58-508E1AE3ACD0}" type="presParOf" srcId="{B3B69CF3-F00D-46C3-AD7F-608A8E6B1CF2}" destId="{90EBC507-1F55-4A93-9FFB-CAEE2C3CBB5E}" srcOrd="0" destOrd="0" presId="urn:microsoft.com/office/officeart/2005/8/layout/radial5"/>
    <dgm:cxn modelId="{1B71C3B0-9F13-469A-A57C-E3E3494798D7}" type="presParOf" srcId="{199D363C-9802-411A-B177-455F552E2F18}" destId="{D5766F5F-4357-4F22-A57B-E98D13841683}" srcOrd="4" destOrd="0" presId="urn:microsoft.com/office/officeart/2005/8/layout/radial5"/>
    <dgm:cxn modelId="{990319EE-21F6-4019-BBC3-2EDA6A776E9A}" type="presParOf" srcId="{199D363C-9802-411A-B177-455F552E2F18}" destId="{EC54DE52-B334-4299-A059-D4849BA3A0A2}" srcOrd="5" destOrd="0" presId="urn:microsoft.com/office/officeart/2005/8/layout/radial5"/>
    <dgm:cxn modelId="{075D7E8B-2541-47D9-8AAF-1DD02B777854}" type="presParOf" srcId="{EC54DE52-B334-4299-A059-D4849BA3A0A2}" destId="{DA77F72F-F0F7-4849-A1D3-E66E139C7A02}" srcOrd="0" destOrd="0" presId="urn:microsoft.com/office/officeart/2005/8/layout/radial5"/>
    <dgm:cxn modelId="{26709825-4F47-4CFB-A669-7208F1177C07}" type="presParOf" srcId="{199D363C-9802-411A-B177-455F552E2F18}" destId="{E066C306-9D2A-4F2C-8D72-54726B9A0333}" srcOrd="6" destOrd="0" presId="urn:microsoft.com/office/officeart/2005/8/layout/radial5"/>
    <dgm:cxn modelId="{B08BE723-925C-4C8E-BCCA-E4E9E10A1CE2}" type="presParOf" srcId="{199D363C-9802-411A-B177-455F552E2F18}" destId="{14F218EA-975D-4F11-96F4-03E594462470}" srcOrd="7" destOrd="0" presId="urn:microsoft.com/office/officeart/2005/8/layout/radial5"/>
    <dgm:cxn modelId="{80189A34-265E-4CD0-AD90-4939089A3C22}" type="presParOf" srcId="{14F218EA-975D-4F11-96F4-03E594462470}" destId="{5C34320D-494D-4570-A399-089D9DA2CB70}" srcOrd="0" destOrd="0" presId="urn:microsoft.com/office/officeart/2005/8/layout/radial5"/>
    <dgm:cxn modelId="{9A9B51DB-9D89-45A7-8F81-CF8E98167AE6}" type="presParOf" srcId="{199D363C-9802-411A-B177-455F552E2F18}" destId="{884511A8-8AC4-417E-A9EE-FF3B452FC91E}" srcOrd="8" destOrd="0" presId="urn:microsoft.com/office/officeart/2005/8/layout/radial5"/>
    <dgm:cxn modelId="{3487A674-037B-4DDE-805B-6648A9DACB15}" type="presParOf" srcId="{199D363C-9802-411A-B177-455F552E2F18}" destId="{AAC74967-9E74-4DC0-A4F3-83C78DD2A60B}" srcOrd="9" destOrd="0" presId="urn:microsoft.com/office/officeart/2005/8/layout/radial5"/>
    <dgm:cxn modelId="{265A4C33-899A-4D00-9DDA-31094A1BB1EA}" type="presParOf" srcId="{AAC74967-9E74-4DC0-A4F3-83C78DD2A60B}" destId="{E30A79DA-C3C1-4DED-A791-EA807C0365DF}" srcOrd="0" destOrd="0" presId="urn:microsoft.com/office/officeart/2005/8/layout/radial5"/>
    <dgm:cxn modelId="{F6A22564-2713-4604-BA6F-F933813E33AC}" type="presParOf" srcId="{199D363C-9802-411A-B177-455F552E2F18}" destId="{62429B21-2504-4594-805F-36FF7F5B2255}" srcOrd="10"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AEE829-4BFC-4FED-A687-CB59A0379082}">
      <dsp:nvSpPr>
        <dsp:cNvPr id="0" name=""/>
        <dsp:cNvSpPr/>
      </dsp:nvSpPr>
      <dsp:spPr>
        <a:xfrm>
          <a:off x="3911149" y="1451264"/>
          <a:ext cx="1034684" cy="1034684"/>
        </a:xfrm>
        <a:prstGeom prst="ellipse">
          <a:avLst/>
        </a:prstGeom>
        <a:solidFill>
          <a:srgbClr val="0070C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IN" sz="1100" kern="1200" dirty="0"/>
            <a:t>APM Terminals</a:t>
          </a:r>
        </a:p>
        <a:p>
          <a:pPr marL="0" lvl="0" indent="0" algn="ctr" defTabSz="488950">
            <a:lnSpc>
              <a:spcPct val="90000"/>
            </a:lnSpc>
            <a:spcBef>
              <a:spcPct val="0"/>
            </a:spcBef>
            <a:spcAft>
              <a:spcPct val="35000"/>
            </a:spcAft>
            <a:buNone/>
          </a:pPr>
          <a:r>
            <a:rPr lang="en-IN" sz="1100" kern="1200" dirty="0"/>
            <a:t>CSR </a:t>
          </a:r>
        </a:p>
      </dsp:txBody>
      <dsp:txXfrm>
        <a:off x="4062675" y="1602790"/>
        <a:ext cx="731632" cy="731632"/>
      </dsp:txXfrm>
    </dsp:sp>
    <dsp:sp modelId="{88EBC19F-3995-4BF2-A603-4D15350B6D19}">
      <dsp:nvSpPr>
        <dsp:cNvPr id="0" name=""/>
        <dsp:cNvSpPr/>
      </dsp:nvSpPr>
      <dsp:spPr>
        <a:xfrm rot="16200000">
          <a:off x="4318902" y="1074798"/>
          <a:ext cx="219179" cy="351792"/>
        </a:xfrm>
        <a:prstGeom prst="rightArrow">
          <a:avLst>
            <a:gd name="adj1" fmla="val 60000"/>
            <a:gd name="adj2" fmla="val 50000"/>
          </a:avLst>
        </a:prstGeom>
        <a:solidFill>
          <a:srgbClr val="FC2C02"/>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IN" sz="800" kern="1200"/>
        </a:p>
      </dsp:txBody>
      <dsp:txXfrm>
        <a:off x="4351779" y="1178033"/>
        <a:ext cx="153425" cy="211076"/>
      </dsp:txXfrm>
    </dsp:sp>
    <dsp:sp modelId="{C489976A-A0CF-488E-8349-A917F7097BBB}">
      <dsp:nvSpPr>
        <dsp:cNvPr id="0" name=""/>
        <dsp:cNvSpPr/>
      </dsp:nvSpPr>
      <dsp:spPr>
        <a:xfrm>
          <a:off x="3911149" y="3034"/>
          <a:ext cx="1034684" cy="1034684"/>
        </a:xfrm>
        <a:prstGeom prst="ellipse">
          <a:avLst/>
        </a:prstGeom>
        <a:solidFill>
          <a:srgbClr val="FF33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IN" sz="1000" kern="1200" dirty="0"/>
            <a:t>Education</a:t>
          </a:r>
        </a:p>
      </dsp:txBody>
      <dsp:txXfrm>
        <a:off x="4062675" y="154560"/>
        <a:ext cx="731632" cy="731632"/>
      </dsp:txXfrm>
    </dsp:sp>
    <dsp:sp modelId="{B3B69CF3-F00D-46C3-AD7F-608A8E6B1CF2}">
      <dsp:nvSpPr>
        <dsp:cNvPr id="0" name=""/>
        <dsp:cNvSpPr/>
      </dsp:nvSpPr>
      <dsp:spPr>
        <a:xfrm rot="20520000">
          <a:off x="5001677" y="1570863"/>
          <a:ext cx="219179" cy="351792"/>
        </a:xfrm>
        <a:prstGeom prst="rightArrow">
          <a:avLst>
            <a:gd name="adj1" fmla="val 60000"/>
            <a:gd name="adj2" fmla="val 50000"/>
          </a:avLst>
        </a:prstGeom>
        <a:solidFill>
          <a:srgbClr val="00B0F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IN" sz="800" kern="1200"/>
        </a:p>
      </dsp:txBody>
      <dsp:txXfrm>
        <a:off x="5003286" y="1651381"/>
        <a:ext cx="153425" cy="211076"/>
      </dsp:txXfrm>
    </dsp:sp>
    <dsp:sp modelId="{D5766F5F-4357-4F22-A57B-E98D13841683}">
      <dsp:nvSpPr>
        <dsp:cNvPr id="0" name=""/>
        <dsp:cNvSpPr/>
      </dsp:nvSpPr>
      <dsp:spPr>
        <a:xfrm>
          <a:off x="5288498" y="1003736"/>
          <a:ext cx="1034684" cy="1034684"/>
        </a:xfrm>
        <a:prstGeom prst="ellipse">
          <a:avLst/>
        </a:prstGeom>
        <a:solidFill>
          <a:srgbClr val="00B0F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IN" sz="800" kern="1200" dirty="0"/>
            <a:t>Women and Skill Development</a:t>
          </a:r>
        </a:p>
      </dsp:txBody>
      <dsp:txXfrm>
        <a:off x="5440024" y="1155262"/>
        <a:ext cx="731632" cy="731632"/>
      </dsp:txXfrm>
    </dsp:sp>
    <dsp:sp modelId="{EC54DE52-B334-4299-A059-D4849BA3A0A2}">
      <dsp:nvSpPr>
        <dsp:cNvPr id="0" name=""/>
        <dsp:cNvSpPr/>
      </dsp:nvSpPr>
      <dsp:spPr>
        <a:xfrm rot="3240000">
          <a:off x="4740880" y="2373513"/>
          <a:ext cx="219179" cy="351792"/>
        </a:xfrm>
        <a:prstGeom prst="rightArrow">
          <a:avLst>
            <a:gd name="adj1" fmla="val 60000"/>
            <a:gd name="adj2" fmla="val 50000"/>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IN" sz="800" kern="1200"/>
        </a:p>
      </dsp:txBody>
      <dsp:txXfrm>
        <a:off x="4754432" y="2417273"/>
        <a:ext cx="153425" cy="211076"/>
      </dsp:txXfrm>
    </dsp:sp>
    <dsp:sp modelId="{E066C306-9D2A-4F2C-8D72-54726B9A0333}">
      <dsp:nvSpPr>
        <dsp:cNvPr id="0" name=""/>
        <dsp:cNvSpPr/>
      </dsp:nvSpPr>
      <dsp:spPr>
        <a:xfrm>
          <a:off x="4762398" y="2622907"/>
          <a:ext cx="1034684" cy="1034684"/>
        </a:xfrm>
        <a:prstGeom prst="ellipse">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IN" sz="800" kern="1200" dirty="0"/>
            <a:t>Health, Safety &amp; Environment</a:t>
          </a:r>
        </a:p>
      </dsp:txBody>
      <dsp:txXfrm>
        <a:off x="4913924" y="2774433"/>
        <a:ext cx="731632" cy="731632"/>
      </dsp:txXfrm>
    </dsp:sp>
    <dsp:sp modelId="{14F218EA-975D-4F11-96F4-03E594462470}">
      <dsp:nvSpPr>
        <dsp:cNvPr id="0" name=""/>
        <dsp:cNvSpPr/>
      </dsp:nvSpPr>
      <dsp:spPr>
        <a:xfrm rot="7560000">
          <a:off x="3896924" y="2373513"/>
          <a:ext cx="219179" cy="351792"/>
        </a:xfrm>
        <a:prstGeom prst="rightArrow">
          <a:avLst>
            <a:gd name="adj1" fmla="val 60000"/>
            <a:gd name="adj2" fmla="val 50000"/>
          </a:avLst>
        </a:prstGeom>
        <a:solidFill>
          <a:srgbClr val="7030A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IN" sz="800" kern="1200"/>
        </a:p>
      </dsp:txBody>
      <dsp:txXfrm rot="10800000">
        <a:off x="3949126" y="2417273"/>
        <a:ext cx="153425" cy="211076"/>
      </dsp:txXfrm>
    </dsp:sp>
    <dsp:sp modelId="{884511A8-8AC4-417E-A9EE-FF3B452FC91E}">
      <dsp:nvSpPr>
        <dsp:cNvPr id="0" name=""/>
        <dsp:cNvSpPr/>
      </dsp:nvSpPr>
      <dsp:spPr>
        <a:xfrm>
          <a:off x="3059901" y="2622907"/>
          <a:ext cx="1034684" cy="1034684"/>
        </a:xfrm>
        <a:prstGeom prst="ellipse">
          <a:avLst/>
        </a:prstGeom>
        <a:solidFill>
          <a:srgbClr val="7030A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IN" sz="800" kern="1200" dirty="0"/>
            <a:t>Disaster &amp; Relief Management </a:t>
          </a:r>
        </a:p>
      </dsp:txBody>
      <dsp:txXfrm>
        <a:off x="3211427" y="2774433"/>
        <a:ext cx="731632" cy="731632"/>
      </dsp:txXfrm>
    </dsp:sp>
    <dsp:sp modelId="{AAC74967-9E74-4DC0-A4F3-83C78DD2A60B}">
      <dsp:nvSpPr>
        <dsp:cNvPr id="0" name=""/>
        <dsp:cNvSpPr/>
      </dsp:nvSpPr>
      <dsp:spPr>
        <a:xfrm rot="11735453">
          <a:off x="3647435" y="1603325"/>
          <a:ext cx="204680" cy="351792"/>
        </a:xfrm>
        <a:prstGeom prst="rightArrow">
          <a:avLst>
            <a:gd name="adj1" fmla="val 60000"/>
            <a:gd name="adj2" fmla="val 50000"/>
          </a:avLst>
        </a:prstGeom>
        <a:solidFill>
          <a:schemeClr val="accent1">
            <a:lumMod val="75000"/>
          </a:schemeClr>
        </a:solidFill>
        <a:ln>
          <a:solidFill>
            <a:srgbClr val="92D050"/>
          </a:solid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IN" sz="800" kern="1200"/>
        </a:p>
      </dsp:txBody>
      <dsp:txXfrm rot="10800000">
        <a:off x="3707709" y="1681935"/>
        <a:ext cx="143276" cy="211076"/>
      </dsp:txXfrm>
    </dsp:sp>
    <dsp:sp modelId="{62429B21-2504-4594-805F-36FF7F5B2255}">
      <dsp:nvSpPr>
        <dsp:cNvPr id="0" name=""/>
        <dsp:cNvSpPr/>
      </dsp:nvSpPr>
      <dsp:spPr>
        <a:xfrm>
          <a:off x="2542557" y="1069381"/>
          <a:ext cx="1034684" cy="1034684"/>
        </a:xfrm>
        <a:prstGeom prst="ellipse">
          <a:avLst/>
        </a:prstGeom>
        <a:solidFill>
          <a:schemeClr val="accent1">
            <a:lumMod val="75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IN" sz="1000" kern="1200" dirty="0"/>
            <a:t>Socio Economic Development </a:t>
          </a:r>
        </a:p>
      </dsp:txBody>
      <dsp:txXfrm>
        <a:off x="2694083" y="1220907"/>
        <a:ext cx="731632" cy="731632"/>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2945659" cy="497521"/>
          </a:xfrm>
          <a:prstGeom prst="rect">
            <a:avLst/>
          </a:prstGeom>
        </p:spPr>
        <p:txBody>
          <a:bodyPr vert="horz" lIns="91870" tIns="45935" rIns="91870" bIns="45935" rtlCol="0"/>
          <a:lstStyle>
            <a:lvl1pPr algn="l" fontAlgn="auto">
              <a:spcBef>
                <a:spcPts val="0"/>
              </a:spcBef>
              <a:spcAft>
                <a:spcPts val="0"/>
              </a:spcAft>
              <a:defRPr sz="1200">
                <a:latin typeface="+mn-lt"/>
                <a:cs typeface="+mn-cs"/>
              </a:defRPr>
            </a:lvl1pPr>
            <a:extLst/>
          </a:lstStyle>
          <a:p>
            <a:pPr>
              <a:defRPr/>
            </a:pPr>
            <a:endParaRPr lang="en-US"/>
          </a:p>
        </p:txBody>
      </p:sp>
      <p:sp>
        <p:nvSpPr>
          <p:cNvPr id="3" name="Date Placeholder 2"/>
          <p:cNvSpPr>
            <a:spLocks noGrp="1"/>
          </p:cNvSpPr>
          <p:nvPr>
            <p:ph type="dt" idx="1"/>
          </p:nvPr>
        </p:nvSpPr>
        <p:spPr>
          <a:xfrm>
            <a:off x="3850445" y="1"/>
            <a:ext cx="2945659" cy="497521"/>
          </a:xfrm>
          <a:prstGeom prst="rect">
            <a:avLst/>
          </a:prstGeom>
        </p:spPr>
        <p:txBody>
          <a:bodyPr vert="horz" lIns="91870" tIns="45935" rIns="91870" bIns="45935" rtlCol="0"/>
          <a:lstStyle>
            <a:lvl1pPr algn="r" fontAlgn="auto">
              <a:spcBef>
                <a:spcPts val="0"/>
              </a:spcBef>
              <a:spcAft>
                <a:spcPts val="0"/>
              </a:spcAft>
              <a:defRPr sz="1200">
                <a:latin typeface="+mn-lt"/>
                <a:cs typeface="+mn-cs"/>
              </a:defRPr>
            </a:lvl1pPr>
            <a:extLst/>
          </a:lstStyle>
          <a:p>
            <a:pPr>
              <a:defRPr/>
            </a:pPr>
            <a:fld id="{EB49338D-27B1-4B18-AF63-F997BF83E089}" type="datetimeFigureOut">
              <a:rPr lang="en-US"/>
              <a:pPr>
                <a:defRPr/>
              </a:pPr>
              <a:t>6/25/2025</a:t>
            </a:fld>
            <a:endParaRPr lang="en-US"/>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870" tIns="45935" rIns="91870" bIns="45935" rtlCol="0" anchor="ctr"/>
          <a:lstStyle/>
          <a:p>
            <a:pPr lvl="0"/>
            <a:endParaRPr lang="en-US" noProof="0"/>
          </a:p>
        </p:txBody>
      </p:sp>
      <p:sp>
        <p:nvSpPr>
          <p:cNvPr id="5" name="Notes Placeholder 4"/>
          <p:cNvSpPr>
            <a:spLocks noGrp="1"/>
          </p:cNvSpPr>
          <p:nvPr>
            <p:ph type="body" sz="quarter" idx="3"/>
          </p:nvPr>
        </p:nvSpPr>
        <p:spPr>
          <a:xfrm>
            <a:off x="679768" y="4716938"/>
            <a:ext cx="5438140" cy="4466592"/>
          </a:xfrm>
          <a:prstGeom prst="rect">
            <a:avLst/>
          </a:prstGeom>
        </p:spPr>
        <p:txBody>
          <a:bodyPr vert="horz" lIns="91870" tIns="45935" rIns="91870" bIns="45935"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2" y="9429123"/>
            <a:ext cx="2945659" cy="497521"/>
          </a:xfrm>
          <a:prstGeom prst="rect">
            <a:avLst/>
          </a:prstGeom>
        </p:spPr>
        <p:txBody>
          <a:bodyPr vert="horz" lIns="91870" tIns="45935" rIns="91870" bIns="45935" rtlCol="0" anchor="b"/>
          <a:lstStyle>
            <a:lvl1pPr algn="l" fontAlgn="auto">
              <a:spcBef>
                <a:spcPts val="0"/>
              </a:spcBef>
              <a:spcAft>
                <a:spcPts val="0"/>
              </a:spcAft>
              <a:defRPr sz="1200">
                <a:latin typeface="+mn-lt"/>
                <a:cs typeface="+mn-cs"/>
              </a:defRPr>
            </a:lvl1pPr>
            <a:extLst/>
          </a:lstStyle>
          <a:p>
            <a:pPr>
              <a:defRPr/>
            </a:pPr>
            <a:endParaRPr lang="en-US"/>
          </a:p>
        </p:txBody>
      </p:sp>
      <p:sp>
        <p:nvSpPr>
          <p:cNvPr id="7" name="Slide Number Placeholder 6"/>
          <p:cNvSpPr>
            <a:spLocks noGrp="1"/>
          </p:cNvSpPr>
          <p:nvPr>
            <p:ph type="sldNum" sz="quarter" idx="5"/>
          </p:nvPr>
        </p:nvSpPr>
        <p:spPr>
          <a:xfrm>
            <a:off x="3850445" y="9429123"/>
            <a:ext cx="2945659" cy="497521"/>
          </a:xfrm>
          <a:prstGeom prst="rect">
            <a:avLst/>
          </a:prstGeom>
        </p:spPr>
        <p:txBody>
          <a:bodyPr vert="horz" lIns="91870" tIns="45935" rIns="91870" bIns="45935" rtlCol="0" anchor="b"/>
          <a:lstStyle>
            <a:lvl1pPr algn="r" fontAlgn="auto">
              <a:spcBef>
                <a:spcPts val="0"/>
              </a:spcBef>
              <a:spcAft>
                <a:spcPts val="0"/>
              </a:spcAft>
              <a:defRPr sz="1200">
                <a:latin typeface="+mn-lt"/>
                <a:cs typeface="+mn-cs"/>
              </a:defRPr>
            </a:lvl1pPr>
            <a:extLst/>
          </a:lstStyle>
          <a:p>
            <a:pPr>
              <a:defRPr/>
            </a:pPr>
            <a:fld id="{E18C4C2D-0654-402C-B836-AB8693736249}" type="slidenum">
              <a:rPr lang="en-US"/>
              <a:pPr>
                <a:defRPr/>
              </a:pPr>
              <a:t>‹#›</a:t>
            </a:fld>
            <a:endParaRPr lang="en-US"/>
          </a:p>
        </p:txBody>
      </p:sp>
    </p:spTree>
    <p:extLst>
      <p:ext uri="{BB962C8B-B14F-4D97-AF65-F5344CB8AC3E}">
        <p14:creationId xmlns:p14="http://schemas.microsoft.com/office/powerpoint/2010/main" val="280140474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096" algn="l" rtl="0" eaLnBrk="0" fontAlgn="base" hangingPunct="0">
      <a:spcBef>
        <a:spcPct val="30000"/>
      </a:spcBef>
      <a:spcAft>
        <a:spcPct val="0"/>
      </a:spcAft>
      <a:defRPr sz="1200" kern="1200">
        <a:solidFill>
          <a:schemeClr val="tx1"/>
        </a:solidFill>
        <a:latin typeface="+mn-lt"/>
        <a:ea typeface="+mn-ea"/>
        <a:cs typeface="+mn-cs"/>
      </a:defRPr>
    </a:lvl2pPr>
    <a:lvl3pPr marL="914192" algn="l" rtl="0" eaLnBrk="0" fontAlgn="base" hangingPunct="0">
      <a:spcBef>
        <a:spcPct val="30000"/>
      </a:spcBef>
      <a:spcAft>
        <a:spcPct val="0"/>
      </a:spcAft>
      <a:defRPr sz="1200" kern="1200">
        <a:solidFill>
          <a:schemeClr val="tx1"/>
        </a:solidFill>
        <a:latin typeface="+mn-lt"/>
        <a:ea typeface="+mn-ea"/>
        <a:cs typeface="+mn-cs"/>
      </a:defRPr>
    </a:lvl3pPr>
    <a:lvl4pPr marL="1371288" algn="l" rtl="0" eaLnBrk="0" fontAlgn="base" hangingPunct="0">
      <a:spcBef>
        <a:spcPct val="30000"/>
      </a:spcBef>
      <a:spcAft>
        <a:spcPct val="0"/>
      </a:spcAft>
      <a:defRPr sz="1200" kern="1200">
        <a:solidFill>
          <a:schemeClr val="tx1"/>
        </a:solidFill>
        <a:latin typeface="+mn-lt"/>
        <a:ea typeface="+mn-ea"/>
        <a:cs typeface="+mn-cs"/>
      </a:defRPr>
    </a:lvl4pPr>
    <a:lvl5pPr marL="1828384" algn="l" rtl="0" eaLnBrk="0" fontAlgn="base" hangingPunct="0">
      <a:spcBef>
        <a:spcPct val="30000"/>
      </a:spcBef>
      <a:spcAft>
        <a:spcPct val="0"/>
      </a:spcAft>
      <a:defRPr sz="1200" kern="1200">
        <a:solidFill>
          <a:schemeClr val="tx1"/>
        </a:solidFill>
        <a:latin typeface="+mn-lt"/>
        <a:ea typeface="+mn-ea"/>
        <a:cs typeface="+mn-cs"/>
      </a:defRPr>
    </a:lvl5pPr>
    <a:lvl6pPr marL="2285480" algn="l" rtl="0">
      <a:defRPr sz="1200" kern="1200">
        <a:solidFill>
          <a:schemeClr val="tx1"/>
        </a:solidFill>
        <a:latin typeface="+mn-lt"/>
        <a:ea typeface="+mn-ea"/>
        <a:cs typeface="+mn-cs"/>
      </a:defRPr>
    </a:lvl6pPr>
    <a:lvl7pPr marL="2742576" algn="l" rtl="0">
      <a:defRPr sz="1200" kern="1200">
        <a:solidFill>
          <a:schemeClr val="tx1"/>
        </a:solidFill>
        <a:latin typeface="+mn-lt"/>
        <a:ea typeface="+mn-ea"/>
        <a:cs typeface="+mn-cs"/>
      </a:defRPr>
    </a:lvl7pPr>
    <a:lvl8pPr marL="3199672" algn="l" rtl="0">
      <a:defRPr sz="1200" kern="1200">
        <a:solidFill>
          <a:schemeClr val="tx1"/>
        </a:solidFill>
        <a:latin typeface="+mn-lt"/>
        <a:ea typeface="+mn-ea"/>
        <a:cs typeface="+mn-cs"/>
      </a:defRPr>
    </a:lvl8pPr>
    <a:lvl9pPr marL="3656768" algn="l" rtl="0">
      <a:defRPr sz="1200" kern="1200">
        <a:solidFill>
          <a:schemeClr val="tx1"/>
        </a:solidFill>
        <a:latin typeface="+mn-lt"/>
        <a:ea typeface="+mn-ea"/>
        <a:cs typeface="+mn-cs"/>
      </a:defRPr>
    </a:lvl9pPr>
    <a:extLst/>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5A4429-2C75-486D-A945-388ED4FE45FC}"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23919997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Master" Target="../slideMasters/slideMaster9.xml"/><Relationship Id="rId1" Type="http://schemas.openxmlformats.org/officeDocument/2006/relationships/tags" Target="../tags/tag4.xml"/><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oleObject" Target="../embeddings/oleObject1.bin"/></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hemeOverride" Target="../theme/themeOverride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Master" Target="../slideMasters/slideMaster11.xml"/><Relationship Id="rId1" Type="http://schemas.openxmlformats.org/officeDocument/2006/relationships/tags" Target="../tags/tag5.xml"/><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oleObject" Target="../embeddings/oleObject1.bin"/></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Master" Target="../slideMasters/slideMaster2.xml"/><Relationship Id="rId1" Type="http://schemas.openxmlformats.org/officeDocument/2006/relationships/tags" Target="../tags/tag1.xml"/><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oleObject" Target="../embeddings/oleObject1.bin"/></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Master" Target="../slideMasters/slideMaster4.xml"/><Relationship Id="rId1" Type="http://schemas.openxmlformats.org/officeDocument/2006/relationships/tags" Target="../tags/tag2.xml"/><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oleObject" Target="../embeddings/oleObject1.bin"/></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Master" Target="../slideMasters/slideMaster4.xml"/><Relationship Id="rId1" Type="http://schemas.openxmlformats.org/officeDocument/2006/relationships/themeOverride" Target="../theme/themeOverride2.xml"/></Relationships>
</file>

<file path=ppt/slideLayouts/_rels/slideLayout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19.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Master" Target="../slideMasters/slideMaster5.xml"/><Relationship Id="rId1" Type="http://schemas.openxmlformats.org/officeDocument/2006/relationships/themeOverride" Target="../theme/themeOverride3.xml"/></Relationships>
</file>

<file path=ppt/slideLayouts/_rels/slideLayout6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19.png"/></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hemeOverride" Target="../theme/themeOverride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Master" Target="../slideMasters/slideMaster7.xml"/><Relationship Id="rId1" Type="http://schemas.openxmlformats.org/officeDocument/2006/relationships/tags" Target="../tags/tag3.xml"/><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oleObject" Target="../embeddings/oleObject1.bin"/></Relationships>
</file>

<file path=ppt/slideLayouts/_rels/slideLayout8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19.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Master" Target="../slideMasters/slideMaster8.xml"/><Relationship Id="rId1" Type="http://schemas.openxmlformats.org/officeDocument/2006/relationships/themeOverride" Target="../theme/themeOverride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19.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ight Triangle 3"/>
          <p:cNvSpPr/>
          <p:nvPr/>
        </p:nvSpPr>
        <p:spPr bwMode="gray">
          <a:xfrm rot="16200000">
            <a:off x="5835652" y="1835152"/>
            <a:ext cx="1495425" cy="5121275"/>
          </a:xfrm>
          <a:prstGeom prst="rtTriangl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1420" tIns="45709" rIns="91420" bIns="45709" anchor="ctr"/>
          <a:lstStyle/>
          <a:p>
            <a:pPr algn="ctr" fontAlgn="auto">
              <a:spcBef>
                <a:spcPts val="0"/>
              </a:spcBef>
              <a:spcAft>
                <a:spcPts val="0"/>
              </a:spcAft>
              <a:defRPr/>
            </a:pPr>
            <a:endParaRPr lang="en-US" dirty="0">
              <a:latin typeface="Verdana"/>
            </a:endParaRPr>
          </a:p>
        </p:txBody>
      </p:sp>
      <p:pic>
        <p:nvPicPr>
          <p:cNvPr id="5" name="Picture 10" descr="APMT_Logo_Black_PNG.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6340477" y="4748214"/>
            <a:ext cx="2259013" cy="30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685800" y="1028700"/>
            <a:ext cx="7772400" cy="1371600"/>
          </a:xfrm>
        </p:spPr>
        <p:txBody>
          <a:bodyPr>
            <a:noAutofit/>
          </a:bodyPr>
          <a:lstStyle>
            <a:lvl1pPr marL="0" indent="0">
              <a:spcAft>
                <a:spcPts val="1200"/>
              </a:spcAft>
              <a:buClrTx/>
              <a:buFont typeface="Arial"/>
              <a:buNone/>
              <a:defRPr sz="1800">
                <a:solidFill>
                  <a:schemeClr val="tx1"/>
                </a:solidFill>
              </a:defRPr>
            </a:lvl1pPr>
            <a:lvl2pPr marL="0" indent="225374">
              <a:spcAft>
                <a:spcPts val="600"/>
              </a:spcAft>
              <a:buClrTx/>
              <a:buFont typeface="Arial"/>
              <a:buChar char="•"/>
              <a:defRPr sz="1800">
                <a:solidFill>
                  <a:schemeClr val="tx1"/>
                </a:solidFill>
              </a:defRPr>
            </a:lvl2pPr>
            <a:lvl3pPr marL="225374" indent="233310">
              <a:spcAft>
                <a:spcPts val="600"/>
              </a:spcAft>
              <a:buClrTx/>
              <a:buSzPct val="100000"/>
              <a:buFont typeface="Lucida Grande"/>
              <a:buChar char="-"/>
              <a:defRPr sz="1600">
                <a:solidFill>
                  <a:schemeClr val="tx1"/>
                </a:solidFill>
              </a:defRPr>
            </a:lvl3pPr>
            <a:lvl4pPr marL="458684" indent="225374">
              <a:spcAft>
                <a:spcPts val="600"/>
              </a:spcAft>
              <a:buClrTx/>
              <a:buSzPct val="100000"/>
              <a:buFont typeface="Lucida Grande"/>
              <a:buChar char="-"/>
              <a:defRPr sz="1400">
                <a:solidFill>
                  <a:schemeClr val="tx1"/>
                </a:solidFill>
              </a:defRPr>
            </a:lvl4pPr>
            <a:lvl5pPr marL="684058" indent="233310">
              <a:spcAft>
                <a:spcPts val="600"/>
              </a:spcAft>
              <a:buClrTx/>
              <a:buSzPct val="100000"/>
              <a:buFont typeface="Lucida Grande"/>
              <a:buChar char="-"/>
              <a:defRPr sz="1400">
                <a:solidFill>
                  <a:schemeClr val="tx1"/>
                </a:solidFill>
              </a:defRPr>
            </a:lvl5pPr>
            <a:lvl6pPr marL="2285480" indent="0">
              <a:buNone/>
              <a:defRPr sz="1400">
                <a:solidFill>
                  <a:schemeClr val="tx1">
                    <a:tint val="75000"/>
                  </a:schemeClr>
                </a:solidFill>
              </a:defRPr>
            </a:lvl6pPr>
            <a:lvl7pPr marL="2742576" indent="0">
              <a:buNone/>
              <a:defRPr sz="1400">
                <a:solidFill>
                  <a:schemeClr val="tx1">
                    <a:tint val="75000"/>
                  </a:schemeClr>
                </a:solidFill>
              </a:defRPr>
            </a:lvl7pPr>
            <a:lvl8pPr marL="3199672" indent="0">
              <a:buNone/>
              <a:defRPr sz="1400">
                <a:solidFill>
                  <a:schemeClr val="tx1">
                    <a:tint val="75000"/>
                  </a:schemeClr>
                </a:solidFill>
              </a:defRPr>
            </a:lvl8pPr>
            <a:lvl9pPr marL="3656768" indent="0">
              <a:buNone/>
              <a:defRPr sz="1400">
                <a:solidFill>
                  <a:schemeClr val="tx1">
                    <a:tint val="75000"/>
                  </a:schemeClr>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685800" y="171450"/>
            <a:ext cx="7772400" cy="685800"/>
          </a:xfrm>
        </p:spPr>
        <p:txBody>
          <a:bodyPr>
            <a:normAutofit/>
          </a:bodyPr>
          <a:lstStyle>
            <a:lvl1pPr algn="l">
              <a:defRPr sz="2400" b="0" i="0" cap="none">
                <a:solidFill>
                  <a:srgbClr val="FFFFFF"/>
                </a:solidFill>
              </a:defRPr>
            </a:lvl1pPr>
          </a:lstStyle>
          <a:p>
            <a:r>
              <a:rPr lang="en-US"/>
              <a:t>Click to edit Master title style</a:t>
            </a:r>
            <a:endParaRPr lang="en-US" dirty="0"/>
          </a:p>
        </p:txBody>
      </p:sp>
      <p:sp>
        <p:nvSpPr>
          <p:cNvPr id="6" name="Slide Number Placeholder 6"/>
          <p:cNvSpPr>
            <a:spLocks noGrp="1"/>
          </p:cNvSpPr>
          <p:nvPr>
            <p:ph type="sldNum" sz="quarter" idx="10"/>
          </p:nvPr>
        </p:nvSpPr>
        <p:spPr/>
        <p:txBody>
          <a:bodyPr/>
          <a:lstStyle>
            <a:lvl1pPr>
              <a:defRPr sz="2400">
                <a:solidFill>
                  <a:srgbClr val="FFFFFF"/>
                </a:solidFill>
              </a:defRPr>
            </a:lvl1pPr>
          </a:lstStyle>
          <a:p>
            <a:pPr>
              <a:defRPr/>
            </a:pPr>
            <a:fld id="{B6BA7C22-DECA-4BDF-9C51-5D6D1ABCA993}" type="slidenum">
              <a:rPr lang="en-US"/>
              <a:pPr>
                <a:defRPr/>
              </a:pPr>
              <a:t>‹#›</a:t>
            </a:fld>
            <a:endParaRPr lang="en-US" b="0" dirty="0"/>
          </a:p>
        </p:txBody>
      </p:sp>
    </p:spTree>
    <p:extLst>
      <p:ext uri="{BB962C8B-B14F-4D97-AF65-F5344CB8AC3E}">
        <p14:creationId xmlns:p14="http://schemas.microsoft.com/office/powerpoint/2010/main" val="22620096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Slide 5">
    <p:spTree>
      <p:nvGrpSpPr>
        <p:cNvPr id="1" name=""/>
        <p:cNvGrpSpPr/>
        <p:nvPr/>
      </p:nvGrpSpPr>
      <p:grpSpPr>
        <a:xfrm>
          <a:off x="0" y="0"/>
          <a:ext cx="0" cy="0"/>
          <a:chOff x="0" y="0"/>
          <a:chExt cx="0" cy="0"/>
        </a:xfrm>
      </p:grpSpPr>
      <p:pic>
        <p:nvPicPr>
          <p:cNvPr id="4" name="Picture 9" descr="AMPT PPT Cover 05 25Apr2011.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hidden">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APMT_Tag_Ver_ColorRev_PNG.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black">
          <a:xfrm>
            <a:off x="6340477" y="4514851"/>
            <a:ext cx="2259013"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ight Triangle 5"/>
          <p:cNvSpPr/>
          <p:nvPr/>
        </p:nvSpPr>
        <p:spPr bwMode="hidden">
          <a:xfrm rot="5400000">
            <a:off x="969964" y="-969962"/>
            <a:ext cx="1241425" cy="3181350"/>
          </a:xfrm>
          <a:prstGeom prst="rtTriangle">
            <a:avLst/>
          </a:prstGeom>
          <a:solidFill>
            <a:srgbClr val="FF6319"/>
          </a:solidFill>
          <a:ln>
            <a:noFill/>
          </a:ln>
          <a:effectLst/>
        </p:spPr>
        <p:style>
          <a:lnRef idx="1">
            <a:schemeClr val="accent1"/>
          </a:lnRef>
          <a:fillRef idx="3">
            <a:schemeClr val="accent1"/>
          </a:fillRef>
          <a:effectRef idx="2">
            <a:schemeClr val="accent1"/>
          </a:effectRef>
          <a:fontRef idx="minor">
            <a:schemeClr val="lt1"/>
          </a:fontRef>
        </p:style>
        <p:txBody>
          <a:bodyPr lIns="80465" tIns="40232" rIns="80465" bIns="40232" anchor="ctr"/>
          <a:lstStyle/>
          <a:p>
            <a:pPr algn="ctr" fontAlgn="auto">
              <a:spcBef>
                <a:spcPts val="0"/>
              </a:spcBef>
              <a:spcAft>
                <a:spcPts val="0"/>
              </a:spcAft>
              <a:defRPr/>
            </a:pPr>
            <a:endParaRPr lang="en-US" dirty="0"/>
          </a:p>
        </p:txBody>
      </p:sp>
      <p:sp>
        <p:nvSpPr>
          <p:cNvPr id="2" name="Title 1"/>
          <p:cNvSpPr>
            <a:spLocks noGrp="1"/>
          </p:cNvSpPr>
          <p:nvPr>
            <p:ph type="ctrTitle"/>
          </p:nvPr>
        </p:nvSpPr>
        <p:spPr bwMode="auto">
          <a:xfrm>
            <a:off x="682624" y="3291840"/>
            <a:ext cx="7772400" cy="857250"/>
          </a:xfrm>
        </p:spPr>
        <p:txBody>
          <a:bodyPr>
            <a:noAutofit/>
          </a:bodyPr>
          <a:lstStyle>
            <a:lvl1pPr algn="l">
              <a:lnSpc>
                <a:spcPct val="95000"/>
              </a:lnSpc>
              <a:defRPr sz="210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bwMode="auto">
          <a:xfrm>
            <a:off x="682624" y="4286252"/>
            <a:ext cx="7772400" cy="418309"/>
          </a:xfrm>
        </p:spPr>
        <p:txBody>
          <a:bodyPr>
            <a:noAutofit/>
          </a:bodyPr>
          <a:lstStyle>
            <a:lvl1pPr marL="0" indent="0" algn="l">
              <a:buNone/>
              <a:defRPr sz="1575" b="0">
                <a:solidFill>
                  <a:schemeClr val="bg1"/>
                </a:solidFill>
              </a:defRPr>
            </a:lvl1pPr>
            <a:lvl2pPr marL="402325" indent="0" algn="ctr">
              <a:buNone/>
              <a:defRPr>
                <a:solidFill>
                  <a:schemeClr val="tx1">
                    <a:tint val="75000"/>
                  </a:schemeClr>
                </a:solidFill>
              </a:defRPr>
            </a:lvl2pPr>
            <a:lvl3pPr marL="804650" indent="0" algn="ctr">
              <a:buNone/>
              <a:defRPr>
                <a:solidFill>
                  <a:schemeClr val="tx1">
                    <a:tint val="75000"/>
                  </a:schemeClr>
                </a:solidFill>
              </a:defRPr>
            </a:lvl3pPr>
            <a:lvl4pPr marL="1206974" indent="0" algn="ctr">
              <a:buNone/>
              <a:defRPr>
                <a:solidFill>
                  <a:schemeClr val="tx1">
                    <a:tint val="75000"/>
                  </a:schemeClr>
                </a:solidFill>
              </a:defRPr>
            </a:lvl4pPr>
            <a:lvl5pPr marL="1609298" indent="0" algn="ctr">
              <a:buNone/>
              <a:defRPr>
                <a:solidFill>
                  <a:schemeClr val="tx1">
                    <a:tint val="75000"/>
                  </a:schemeClr>
                </a:solidFill>
              </a:defRPr>
            </a:lvl5pPr>
            <a:lvl6pPr marL="2011623" indent="0" algn="ctr">
              <a:buNone/>
              <a:defRPr>
                <a:solidFill>
                  <a:schemeClr val="tx1">
                    <a:tint val="75000"/>
                  </a:schemeClr>
                </a:solidFill>
              </a:defRPr>
            </a:lvl6pPr>
            <a:lvl7pPr marL="2413948" indent="0" algn="ctr">
              <a:buNone/>
              <a:defRPr>
                <a:solidFill>
                  <a:schemeClr val="tx1">
                    <a:tint val="75000"/>
                  </a:schemeClr>
                </a:solidFill>
              </a:defRPr>
            </a:lvl7pPr>
            <a:lvl8pPr marL="2816272" indent="0" algn="ctr">
              <a:buNone/>
              <a:defRPr>
                <a:solidFill>
                  <a:schemeClr val="tx1">
                    <a:tint val="75000"/>
                  </a:schemeClr>
                </a:solidFill>
              </a:defRPr>
            </a:lvl8pPr>
            <a:lvl9pPr marL="3218597"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81655190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028700"/>
            <a:ext cx="3810000" cy="3600450"/>
          </a:xfrm>
        </p:spPr>
        <p:txBody>
          <a:bodyPr/>
          <a:lstStyle>
            <a:lvl1pPr>
              <a:defRPr sz="1013"/>
            </a:lvl1pPr>
            <a:lvl2pPr>
              <a:defRPr sz="1013"/>
            </a:lvl2pPr>
            <a:lvl3pPr>
              <a:defRPr sz="900"/>
            </a:lvl3pPr>
            <a:lvl4pPr>
              <a:defRPr sz="788"/>
            </a:lvl4pPr>
            <a:lvl5pPr>
              <a:defRPr sz="788"/>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028700"/>
            <a:ext cx="3810000" cy="3600450"/>
          </a:xfrm>
        </p:spPr>
        <p:txBody>
          <a:bodyPr/>
          <a:lstStyle>
            <a:lvl1pPr>
              <a:defRPr sz="1013"/>
            </a:lvl1pPr>
            <a:lvl2pPr>
              <a:defRPr sz="1013"/>
            </a:lvl2pPr>
            <a:lvl3pPr>
              <a:defRPr sz="900"/>
            </a:lvl3pPr>
            <a:lvl4pPr>
              <a:defRPr sz="788"/>
            </a:lvl4pPr>
            <a:lvl5pPr>
              <a:defRPr sz="788"/>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301641E5-8D3F-409F-B39F-56098C29E83E}" type="slidenum">
              <a:rPr lang="en-US" smtClean="0"/>
              <a:pPr>
                <a:defRPr/>
              </a:pPr>
              <a:t>‹#›</a:t>
            </a:fld>
            <a:endParaRPr lang="en-US" sz="900" b="0">
              <a:solidFill>
                <a:schemeClr val="tx1"/>
              </a:solidFill>
            </a:endParaRPr>
          </a:p>
        </p:txBody>
      </p:sp>
    </p:spTree>
    <p:extLst>
      <p:ext uri="{BB962C8B-B14F-4D97-AF65-F5344CB8AC3E}">
        <p14:creationId xmlns:p14="http://schemas.microsoft.com/office/powerpoint/2010/main" val="164310452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3A413E3C-D2D5-477C-97F5-D3B1016AC493}" type="slidenum">
              <a:rPr lang="en-US" smtClean="0"/>
              <a:pPr>
                <a:defRPr/>
              </a:pPr>
              <a:t>‹#›</a:t>
            </a:fld>
            <a:endParaRPr lang="en-US" dirty="0"/>
          </a:p>
        </p:txBody>
      </p:sp>
    </p:spTree>
    <p:extLst>
      <p:ext uri="{BB962C8B-B14F-4D97-AF65-F5344CB8AC3E}">
        <p14:creationId xmlns:p14="http://schemas.microsoft.com/office/powerpoint/2010/main" val="292021687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p:cSld name="End Slide">
    <p:spTree>
      <p:nvGrpSpPr>
        <p:cNvPr id="1" name=""/>
        <p:cNvGrpSpPr/>
        <p:nvPr/>
      </p:nvGrpSpPr>
      <p:grpSpPr>
        <a:xfrm>
          <a:off x="0" y="0"/>
          <a:ext cx="0" cy="0"/>
          <a:chOff x="0" y="0"/>
          <a:chExt cx="0" cy="0"/>
        </a:xfrm>
      </p:grpSpPr>
      <p:pic>
        <p:nvPicPr>
          <p:cNvPr id="8" name="Picture 7" descr="AMPT PPT Gradation.jpg"/>
          <p:cNvPicPr>
            <a:picLocks noChangeAspect="1"/>
          </p:cNvPicPr>
          <p:nvPr/>
        </p:nvPicPr>
        <p:blipFill>
          <a:blip r:embed="rId2"/>
          <a:stretch>
            <a:fillRect/>
          </a:stretch>
        </p:blipFill>
        <p:spPr bwMode="hidden">
          <a:xfrm>
            <a:off x="5" y="4"/>
            <a:ext cx="9143999" cy="5143499"/>
          </a:xfrm>
          <a:prstGeom prst="rect">
            <a:avLst/>
          </a:prstGeom>
        </p:spPr>
      </p:pic>
      <p:sp>
        <p:nvSpPr>
          <p:cNvPr id="5" name="Right Triangle 4"/>
          <p:cNvSpPr/>
          <p:nvPr/>
        </p:nvSpPr>
        <p:spPr bwMode="hidden">
          <a:xfrm rot="5400000">
            <a:off x="970407" y="-970407"/>
            <a:ext cx="1241298" cy="3182112"/>
          </a:xfrm>
          <a:prstGeom prst="rtTriangle">
            <a:avLst/>
          </a:prstGeom>
          <a:solidFill>
            <a:srgbClr val="FF631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prstClr val="white"/>
              </a:solidFill>
            </a:endParaRPr>
          </a:p>
        </p:txBody>
      </p:sp>
      <p:pic>
        <p:nvPicPr>
          <p:cNvPr id="6" name="Picture 5" descr="APMT_Tag_Ver_ColorRev_PNG.png"/>
          <p:cNvPicPr>
            <a:picLocks noChangeAspect="1"/>
          </p:cNvPicPr>
          <p:nvPr/>
        </p:nvPicPr>
        <p:blipFill>
          <a:blip r:embed="rId3"/>
          <a:stretch>
            <a:fillRect/>
          </a:stretch>
        </p:blipFill>
        <p:spPr bwMode="black">
          <a:xfrm>
            <a:off x="1600055" y="1871486"/>
            <a:ext cx="5943897" cy="1426535"/>
          </a:xfrm>
          <a:prstGeom prst="rect">
            <a:avLst/>
          </a:prstGeom>
        </p:spPr>
      </p:pic>
    </p:spTree>
    <p:extLst>
      <p:ext uri="{BB962C8B-B14F-4D97-AF65-F5344CB8AC3E}">
        <p14:creationId xmlns:p14="http://schemas.microsoft.com/office/powerpoint/2010/main" val="352712500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sz="1400" dirty="0">
              <a:solidFill>
                <a:schemeClr val="tx2"/>
              </a:solidFill>
            </a:endParaRPr>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08B0613D-A832-4316-A45E-F32A6BE3F3F2}" type="slidenum">
              <a:rPr lang="en-US" smtClean="0"/>
              <a:pPr>
                <a:defRPr/>
              </a:pPr>
              <a:t>‹#›</a:t>
            </a:fld>
            <a:endParaRPr lang="en-US" dirty="0"/>
          </a:p>
        </p:txBody>
      </p:sp>
    </p:spTree>
    <p:extLst>
      <p:ext uri="{BB962C8B-B14F-4D97-AF65-F5344CB8AC3E}">
        <p14:creationId xmlns:p14="http://schemas.microsoft.com/office/powerpoint/2010/main" val="402456793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endParaRPr lang="de-CH" dirty="0"/>
          </a:p>
        </p:txBody>
      </p:sp>
      <p:sp>
        <p:nvSpPr>
          <p:cNvPr id="3" name="Text Placeholder 2"/>
          <p:cNvSpPr>
            <a:spLocks noGrp="1"/>
          </p:cNvSpPr>
          <p:nvPr>
            <p:ph type="body" idx="1"/>
          </p:nvPr>
        </p:nvSpPr>
        <p:spPr>
          <a:xfrm>
            <a:off x="457200" y="1151336"/>
            <a:ext cx="4040188" cy="479822"/>
          </a:xfrm>
        </p:spPr>
        <p:txBody>
          <a:bodyPr anchor="b"/>
          <a:lstStyle>
            <a:lvl1pPr marL="0" indent="0">
              <a:buNone/>
              <a:defRPr sz="1125"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125"/>
            </a:lvl1pPr>
            <a:lvl2pPr>
              <a:defRPr sz="1125"/>
            </a:lvl2pPr>
            <a:lvl3pPr>
              <a:defRPr sz="1125"/>
            </a:lvl3pPr>
            <a:lvl4pPr>
              <a:defRPr sz="1125"/>
            </a:lvl4pPr>
            <a:lvl5pPr>
              <a:defRPr sz="1125"/>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5" name="Text Placeholder 4"/>
          <p:cNvSpPr>
            <a:spLocks noGrp="1"/>
          </p:cNvSpPr>
          <p:nvPr>
            <p:ph type="body" sz="quarter" idx="3"/>
          </p:nvPr>
        </p:nvSpPr>
        <p:spPr>
          <a:xfrm>
            <a:off x="4645028" y="1151336"/>
            <a:ext cx="4041775" cy="479822"/>
          </a:xfrm>
          <a:noFill/>
          <a:ln w="9525">
            <a:noFill/>
            <a:miter lim="800000"/>
            <a:headEnd/>
            <a:tailEnd/>
          </a:ln>
        </p:spPr>
        <p:txBody>
          <a:bodyPr anchor="b"/>
          <a:lstStyle>
            <a:lvl1pPr marL="0" indent="0">
              <a:buNone/>
              <a:defRPr lang="en-US" sz="1125" b="1" smtClean="0">
                <a:solidFill>
                  <a:schemeClr val="tx1"/>
                </a:solidFill>
                <a:latin typeface="+mn-lt"/>
                <a:ea typeface="+mn-ea"/>
                <a:cs typeface="+mn-cs"/>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1125"/>
            </a:lvl1pPr>
            <a:lvl2pPr>
              <a:defRPr sz="1125"/>
            </a:lvl2pPr>
            <a:lvl3pPr>
              <a:defRPr sz="1125"/>
            </a:lvl3pPr>
            <a:lvl4pPr>
              <a:defRPr sz="1125"/>
            </a:lvl4pPr>
            <a:lvl5pPr>
              <a:defRPr sz="1125"/>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7" name="Rectangle 5"/>
          <p:cNvSpPr>
            <a:spLocks noGrp="1" noChangeArrowheads="1"/>
          </p:cNvSpPr>
          <p:nvPr>
            <p:ph type="ftr" sz="quarter" idx="10"/>
          </p:nvPr>
        </p:nvSpPr>
        <p:spPr/>
        <p:txBody>
          <a:bodyPr/>
          <a:lstStyle>
            <a:lvl1pPr fontAlgn="auto">
              <a:spcBef>
                <a:spcPts val="0"/>
              </a:spcBef>
              <a:defRPr/>
            </a:lvl1pPr>
          </a:lstStyle>
          <a:p>
            <a:pPr>
              <a:defRPr/>
            </a:pPr>
            <a:endParaRPr lang="en-US"/>
          </a:p>
        </p:txBody>
      </p:sp>
    </p:spTree>
    <p:extLst>
      <p:ext uri="{BB962C8B-B14F-4D97-AF65-F5344CB8AC3E}">
        <p14:creationId xmlns:p14="http://schemas.microsoft.com/office/powerpoint/2010/main" val="2775717820"/>
      </p:ext>
    </p:extLst>
  </p:cSld>
  <p:clrMapOvr>
    <a:masterClrMapping/>
  </p:clrMapOvr>
  <p:transition>
    <p:wipe dir="r"/>
  </p:transition>
  <p:hf hdr="0" ftr="0" dt="0"/>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028700"/>
            <a:ext cx="7851648" cy="13716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42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533400" y="2421402"/>
            <a:ext cx="7854696" cy="1314450"/>
          </a:xfrm>
        </p:spPr>
        <p:txBody>
          <a:bodyPr lIns="0" rIns="18288"/>
          <a:lstStyle>
            <a:lvl1pPr marL="0" marR="34290" indent="0" algn="r">
              <a:buNone/>
              <a:defRPr>
                <a:solidFill>
                  <a:schemeClr val="tx1"/>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pPr>
              <a:defRPr/>
            </a:pPr>
            <a:endParaRPr lang="en-US" sz="2000" dirty="0"/>
          </a:p>
        </p:txBody>
      </p:sp>
      <p:sp>
        <p:nvSpPr>
          <p:cNvPr id="19" name="Footer Placeholder 18"/>
          <p:cNvSpPr>
            <a:spLocks noGrp="1"/>
          </p:cNvSpPr>
          <p:nvPr>
            <p:ph type="ftr" sz="quarter" idx="11"/>
          </p:nvPr>
        </p:nvSpPr>
        <p:spPr/>
        <p:txBody>
          <a:bodyPr/>
          <a:lstStyle/>
          <a:p>
            <a:pPr>
              <a:defRPr/>
            </a:pPr>
            <a:endParaRPr lang="en-US"/>
          </a:p>
        </p:txBody>
      </p:sp>
      <p:sp>
        <p:nvSpPr>
          <p:cNvPr id="27" name="Slide Number Placeholder 26"/>
          <p:cNvSpPr>
            <a:spLocks noGrp="1"/>
          </p:cNvSpPr>
          <p:nvPr>
            <p:ph type="sldNum" sz="quarter" idx="12"/>
          </p:nvPr>
        </p:nvSpPr>
        <p:spPr/>
        <p:txBody>
          <a:bodyPr/>
          <a:lstStyle/>
          <a:p>
            <a:pPr>
              <a:defRPr/>
            </a:pPr>
            <a:fld id="{A0FF0848-4B53-4ADE-A7F2-26C485F4D077}" type="slidenum">
              <a:rPr lang="en-US" smtClean="0"/>
              <a:pPr>
                <a:defRPr/>
              </a:pPr>
              <a:t>‹#›</a:t>
            </a:fld>
            <a:endParaRPr lang="en-US" dirty="0"/>
          </a:p>
        </p:txBody>
      </p:sp>
    </p:spTree>
    <p:extLst>
      <p:ext uri="{BB962C8B-B14F-4D97-AF65-F5344CB8AC3E}">
        <p14:creationId xmlns:p14="http://schemas.microsoft.com/office/powerpoint/2010/main" val="3525288086"/>
      </p:ext>
    </p:extLst>
  </p:cSld>
  <p:clrMapOvr>
    <a:overrideClrMapping bg1="dk1" tx1="lt1" bg2="dk2" tx2="lt2" accent1="accent1" accent2="accent2" accent3="accent3" accent4="accent4" accent5="accent5" accent6="accent6" hlink="hlink" folHlink="folHlink"/>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1_Titl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67760" y="0"/>
            <a:ext cx="5476240" cy="5143500"/>
          </a:xfrm>
          <a:prstGeom prst="rect">
            <a:avLst/>
          </a:prstGeom>
        </p:spPr>
      </p:pic>
      <p:graphicFrame>
        <p:nvGraphicFramePr>
          <p:cNvPr id="3" name="Object 2" hidden="1"/>
          <p:cNvGraphicFramePr>
            <a:graphicFrameLocks noChangeAspect="1"/>
          </p:cNvGraphicFramePr>
          <p:nvPr userDrawn="1">
            <p:custDataLst>
              <p:tags r:id="rId1"/>
            </p:custDataLst>
          </p:nvPr>
        </p:nvGraphicFramePr>
        <p:xfrm>
          <a:off x="1590" y="1589"/>
          <a:ext cx="1587" cy="1587"/>
        </p:xfrm>
        <a:graphic>
          <a:graphicData uri="http://schemas.openxmlformats.org/presentationml/2006/ole">
            <mc:AlternateContent xmlns:mc="http://schemas.openxmlformats.org/markup-compatibility/2006">
              <mc:Choice xmlns:v="urn:schemas-microsoft-com:vml" Requires="v">
                <p:oleObj name="think-cell Slide" r:id="rId4" imgW="360" imgH="360" progId="">
                  <p:embed/>
                </p:oleObj>
              </mc:Choice>
              <mc:Fallback>
                <p:oleObj name="think-cell Slide" r:id="rId4" imgW="360" imgH="360" progId="">
                  <p:embed/>
                  <p:pic>
                    <p:nvPicPr>
                      <p:cNvPr id="3" name="Object 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90" y="1589"/>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9" name="Picture 8"/>
          <p:cNvPicPr>
            <a:picLocks noChangeAspect="1"/>
          </p:cNvPicPr>
          <p:nvPr userDrawn="1"/>
        </p:nvPicPr>
        <p:blipFill rotWithShape="1">
          <a:blip r:embed="rId6" cstate="print">
            <a:extLst>
              <a:ext uri="{28A0092B-C50C-407E-A947-70E740481C1C}">
                <a14:useLocalDpi xmlns:a14="http://schemas.microsoft.com/office/drawing/2010/main"/>
              </a:ext>
            </a:extLst>
          </a:blip>
          <a:srcRect/>
          <a:stretch/>
        </p:blipFill>
        <p:spPr>
          <a:xfrm>
            <a:off x="0" y="-2"/>
            <a:ext cx="7884160" cy="5143499"/>
          </a:xfrm>
          <a:prstGeom prst="rect">
            <a:avLst/>
          </a:prstGeom>
          <a:noFill/>
        </p:spPr>
      </p:pic>
      <p:grpSp>
        <p:nvGrpSpPr>
          <p:cNvPr id="93" name="Group 92"/>
          <p:cNvGrpSpPr/>
          <p:nvPr userDrawn="1"/>
        </p:nvGrpSpPr>
        <p:grpSpPr>
          <a:xfrm>
            <a:off x="6952110" y="4560718"/>
            <a:ext cx="1606105" cy="362132"/>
            <a:chOff x="9671050" y="4673600"/>
            <a:chExt cx="5210175" cy="1174750"/>
          </a:xfrm>
        </p:grpSpPr>
        <p:sp>
          <p:nvSpPr>
            <p:cNvPr id="94" name="Freeform 5"/>
            <p:cNvSpPr>
              <a:spLocks noEditPoints="1"/>
            </p:cNvSpPr>
            <p:nvPr/>
          </p:nvSpPr>
          <p:spPr bwMode="auto">
            <a:xfrm>
              <a:off x="9671050" y="5489575"/>
              <a:ext cx="5210175" cy="358775"/>
            </a:xfrm>
            <a:custGeom>
              <a:avLst/>
              <a:gdLst>
                <a:gd name="T0" fmla="*/ 1682 w 3282"/>
                <a:gd name="T1" fmla="*/ 46 h 226"/>
                <a:gd name="T2" fmla="*/ 1572 w 3282"/>
                <a:gd name="T3" fmla="*/ 226 h 226"/>
                <a:gd name="T4" fmla="*/ 1744 w 3282"/>
                <a:gd name="T5" fmla="*/ 226 h 226"/>
                <a:gd name="T6" fmla="*/ 1716 w 3282"/>
                <a:gd name="T7" fmla="*/ 140 h 226"/>
                <a:gd name="T8" fmla="*/ 1734 w 3282"/>
                <a:gd name="T9" fmla="*/ 116 h 226"/>
                <a:gd name="T10" fmla="*/ 1734 w 3282"/>
                <a:gd name="T11" fmla="*/ 26 h 226"/>
                <a:gd name="T12" fmla="*/ 1718 w 3282"/>
                <a:gd name="T13" fmla="*/ 6 h 226"/>
                <a:gd name="T14" fmla="*/ 1514 w 3282"/>
                <a:gd name="T15" fmla="*/ 0 h 226"/>
                <a:gd name="T16" fmla="*/ 3080 w 3282"/>
                <a:gd name="T17" fmla="*/ 2 h 226"/>
                <a:gd name="T18" fmla="*/ 3060 w 3282"/>
                <a:gd name="T19" fmla="*/ 30 h 226"/>
                <a:gd name="T20" fmla="*/ 3062 w 3282"/>
                <a:gd name="T21" fmla="*/ 118 h 226"/>
                <a:gd name="T22" fmla="*/ 3092 w 3282"/>
                <a:gd name="T23" fmla="*/ 136 h 226"/>
                <a:gd name="T24" fmla="*/ 3118 w 3282"/>
                <a:gd name="T25" fmla="*/ 162 h 226"/>
                <a:gd name="T26" fmla="*/ 3058 w 3282"/>
                <a:gd name="T27" fmla="*/ 200 h 226"/>
                <a:gd name="T28" fmla="*/ 3084 w 3282"/>
                <a:gd name="T29" fmla="*/ 226 h 226"/>
                <a:gd name="T30" fmla="*/ 3262 w 3282"/>
                <a:gd name="T31" fmla="*/ 224 h 226"/>
                <a:gd name="T32" fmla="*/ 3282 w 3282"/>
                <a:gd name="T33" fmla="*/ 200 h 226"/>
                <a:gd name="T34" fmla="*/ 3282 w 3282"/>
                <a:gd name="T35" fmla="*/ 114 h 226"/>
                <a:gd name="T36" fmla="*/ 3262 w 3282"/>
                <a:gd name="T37" fmla="*/ 92 h 226"/>
                <a:gd name="T38" fmla="*/ 3222 w 3282"/>
                <a:gd name="T39" fmla="*/ 46 h 226"/>
                <a:gd name="T40" fmla="*/ 3278 w 3282"/>
                <a:gd name="T41" fmla="*/ 30 h 226"/>
                <a:gd name="T42" fmla="*/ 3264 w 3282"/>
                <a:gd name="T43" fmla="*/ 6 h 226"/>
                <a:gd name="T44" fmla="*/ 3092 w 3282"/>
                <a:gd name="T45" fmla="*/ 0 h 226"/>
                <a:gd name="T46" fmla="*/ 1080 w 3282"/>
                <a:gd name="T47" fmla="*/ 226 h 226"/>
                <a:gd name="T48" fmla="*/ 1232 w 3282"/>
                <a:gd name="T49" fmla="*/ 0 h 226"/>
                <a:gd name="T50" fmla="*/ 2184 w 3282"/>
                <a:gd name="T51" fmla="*/ 112 h 226"/>
                <a:gd name="T52" fmla="*/ 2246 w 3282"/>
                <a:gd name="T53" fmla="*/ 0 h 226"/>
                <a:gd name="T54" fmla="*/ 2430 w 3282"/>
                <a:gd name="T55" fmla="*/ 226 h 226"/>
                <a:gd name="T56" fmla="*/ 2434 w 3282"/>
                <a:gd name="T57" fmla="*/ 156 h 226"/>
                <a:gd name="T58" fmla="*/ 2830 w 3282"/>
                <a:gd name="T59" fmla="*/ 0 h 226"/>
                <a:gd name="T60" fmla="*/ 2888 w 3282"/>
                <a:gd name="T61" fmla="*/ 180 h 226"/>
                <a:gd name="T62" fmla="*/ 360 w 3282"/>
                <a:gd name="T63" fmla="*/ 226 h 226"/>
                <a:gd name="T64" fmla="*/ 504 w 3282"/>
                <a:gd name="T65" fmla="*/ 148 h 226"/>
                <a:gd name="T66" fmla="*/ 522 w 3282"/>
                <a:gd name="T67" fmla="*/ 126 h 226"/>
                <a:gd name="T68" fmla="*/ 524 w 3282"/>
                <a:gd name="T69" fmla="*/ 26 h 226"/>
                <a:gd name="T70" fmla="*/ 508 w 3282"/>
                <a:gd name="T71" fmla="*/ 6 h 226"/>
                <a:gd name="T72" fmla="*/ 300 w 3282"/>
                <a:gd name="T73" fmla="*/ 0 h 226"/>
                <a:gd name="T74" fmla="*/ 470 w 3282"/>
                <a:gd name="T75" fmla="*/ 44 h 226"/>
                <a:gd name="T76" fmla="*/ 174 w 3282"/>
                <a:gd name="T77" fmla="*/ 134 h 226"/>
                <a:gd name="T78" fmla="*/ 58 w 3282"/>
                <a:gd name="T79" fmla="*/ 226 h 226"/>
                <a:gd name="T80" fmla="*/ 276 w 3282"/>
                <a:gd name="T81" fmla="*/ 226 h 226"/>
                <a:gd name="T82" fmla="*/ 1474 w 3282"/>
                <a:gd name="T83" fmla="*/ 46 h 226"/>
                <a:gd name="T84" fmla="*/ 1450 w 3282"/>
                <a:gd name="T85" fmla="*/ 138 h 226"/>
                <a:gd name="T86" fmla="*/ 1474 w 3282"/>
                <a:gd name="T87" fmla="*/ 226 h 226"/>
                <a:gd name="T88" fmla="*/ 682 w 3282"/>
                <a:gd name="T89" fmla="*/ 226 h 226"/>
                <a:gd name="T90" fmla="*/ 840 w 3282"/>
                <a:gd name="T91" fmla="*/ 226 h 226"/>
                <a:gd name="T92" fmla="*/ 632 w 3282"/>
                <a:gd name="T93" fmla="*/ 0 h 226"/>
                <a:gd name="T94" fmla="*/ 620 w 3282"/>
                <a:gd name="T95" fmla="*/ 98 h 226"/>
                <a:gd name="T96" fmla="*/ 2010 w 3282"/>
                <a:gd name="T97" fmla="*/ 98 h 226"/>
                <a:gd name="T98" fmla="*/ 1998 w 3282"/>
                <a:gd name="T99" fmla="*/ 0 h 226"/>
                <a:gd name="T100" fmla="*/ 1788 w 3282"/>
                <a:gd name="T101" fmla="*/ 226 h 226"/>
                <a:gd name="T102" fmla="*/ 2622 w 3282"/>
                <a:gd name="T103" fmla="*/ 134 h 226"/>
                <a:gd name="T104" fmla="*/ 2622 w 3282"/>
                <a:gd name="T105" fmla="*/ 0 h 226"/>
                <a:gd name="T106" fmla="*/ 2718 w 3282"/>
                <a:gd name="T107" fmla="*/ 178 h 226"/>
                <a:gd name="T108" fmla="*/ 2622 w 3282"/>
                <a:gd name="T109" fmla="*/ 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282" h="226">
                  <a:moveTo>
                    <a:pt x="1682" y="98"/>
                  </a:moveTo>
                  <a:lnTo>
                    <a:pt x="1572" y="98"/>
                  </a:lnTo>
                  <a:lnTo>
                    <a:pt x="1572" y="46"/>
                  </a:lnTo>
                  <a:lnTo>
                    <a:pt x="1682" y="46"/>
                  </a:lnTo>
                  <a:lnTo>
                    <a:pt x="1682" y="98"/>
                  </a:lnTo>
                  <a:close/>
                  <a:moveTo>
                    <a:pt x="1514" y="0"/>
                  </a:moveTo>
                  <a:lnTo>
                    <a:pt x="1514" y="226"/>
                  </a:lnTo>
                  <a:lnTo>
                    <a:pt x="1572" y="226"/>
                  </a:lnTo>
                  <a:lnTo>
                    <a:pt x="1572" y="144"/>
                  </a:lnTo>
                  <a:lnTo>
                    <a:pt x="1638" y="144"/>
                  </a:lnTo>
                  <a:lnTo>
                    <a:pt x="1682" y="226"/>
                  </a:lnTo>
                  <a:lnTo>
                    <a:pt x="1744" y="226"/>
                  </a:lnTo>
                  <a:lnTo>
                    <a:pt x="1698" y="144"/>
                  </a:lnTo>
                  <a:lnTo>
                    <a:pt x="1704" y="144"/>
                  </a:lnTo>
                  <a:lnTo>
                    <a:pt x="1704" y="144"/>
                  </a:lnTo>
                  <a:lnTo>
                    <a:pt x="1716" y="140"/>
                  </a:lnTo>
                  <a:lnTo>
                    <a:pt x="1726" y="134"/>
                  </a:lnTo>
                  <a:lnTo>
                    <a:pt x="1728" y="128"/>
                  </a:lnTo>
                  <a:lnTo>
                    <a:pt x="1732" y="122"/>
                  </a:lnTo>
                  <a:lnTo>
                    <a:pt x="1734" y="116"/>
                  </a:lnTo>
                  <a:lnTo>
                    <a:pt x="1734" y="110"/>
                  </a:lnTo>
                  <a:lnTo>
                    <a:pt x="1734" y="32"/>
                  </a:lnTo>
                  <a:lnTo>
                    <a:pt x="1734" y="32"/>
                  </a:lnTo>
                  <a:lnTo>
                    <a:pt x="1734" y="26"/>
                  </a:lnTo>
                  <a:lnTo>
                    <a:pt x="1732" y="20"/>
                  </a:lnTo>
                  <a:lnTo>
                    <a:pt x="1728" y="14"/>
                  </a:lnTo>
                  <a:lnTo>
                    <a:pt x="1724" y="10"/>
                  </a:lnTo>
                  <a:lnTo>
                    <a:pt x="1718" y="6"/>
                  </a:lnTo>
                  <a:lnTo>
                    <a:pt x="1712" y="2"/>
                  </a:lnTo>
                  <a:lnTo>
                    <a:pt x="1706" y="0"/>
                  </a:lnTo>
                  <a:lnTo>
                    <a:pt x="1698" y="0"/>
                  </a:lnTo>
                  <a:lnTo>
                    <a:pt x="1514" y="0"/>
                  </a:lnTo>
                  <a:close/>
                  <a:moveTo>
                    <a:pt x="3092" y="0"/>
                  </a:moveTo>
                  <a:lnTo>
                    <a:pt x="3092" y="0"/>
                  </a:lnTo>
                  <a:lnTo>
                    <a:pt x="3086" y="0"/>
                  </a:lnTo>
                  <a:lnTo>
                    <a:pt x="3080" y="2"/>
                  </a:lnTo>
                  <a:lnTo>
                    <a:pt x="3070" y="8"/>
                  </a:lnTo>
                  <a:lnTo>
                    <a:pt x="3062" y="18"/>
                  </a:lnTo>
                  <a:lnTo>
                    <a:pt x="3060" y="24"/>
                  </a:lnTo>
                  <a:lnTo>
                    <a:pt x="3060" y="30"/>
                  </a:lnTo>
                  <a:lnTo>
                    <a:pt x="3060" y="104"/>
                  </a:lnTo>
                  <a:lnTo>
                    <a:pt x="3060" y="104"/>
                  </a:lnTo>
                  <a:lnTo>
                    <a:pt x="3060" y="110"/>
                  </a:lnTo>
                  <a:lnTo>
                    <a:pt x="3062" y="118"/>
                  </a:lnTo>
                  <a:lnTo>
                    <a:pt x="3066" y="122"/>
                  </a:lnTo>
                  <a:lnTo>
                    <a:pt x="3070" y="128"/>
                  </a:lnTo>
                  <a:lnTo>
                    <a:pt x="3080" y="134"/>
                  </a:lnTo>
                  <a:lnTo>
                    <a:pt x="3092" y="136"/>
                  </a:lnTo>
                  <a:lnTo>
                    <a:pt x="3222" y="136"/>
                  </a:lnTo>
                  <a:lnTo>
                    <a:pt x="3222" y="180"/>
                  </a:lnTo>
                  <a:lnTo>
                    <a:pt x="3118" y="180"/>
                  </a:lnTo>
                  <a:lnTo>
                    <a:pt x="3118" y="162"/>
                  </a:lnTo>
                  <a:lnTo>
                    <a:pt x="3056" y="162"/>
                  </a:lnTo>
                  <a:lnTo>
                    <a:pt x="3056" y="194"/>
                  </a:lnTo>
                  <a:lnTo>
                    <a:pt x="3056" y="194"/>
                  </a:lnTo>
                  <a:lnTo>
                    <a:pt x="3058" y="200"/>
                  </a:lnTo>
                  <a:lnTo>
                    <a:pt x="3060" y="206"/>
                  </a:lnTo>
                  <a:lnTo>
                    <a:pt x="3066" y="216"/>
                  </a:lnTo>
                  <a:lnTo>
                    <a:pt x="3078" y="224"/>
                  </a:lnTo>
                  <a:lnTo>
                    <a:pt x="3084" y="226"/>
                  </a:lnTo>
                  <a:lnTo>
                    <a:pt x="3090" y="226"/>
                  </a:lnTo>
                  <a:lnTo>
                    <a:pt x="3250" y="226"/>
                  </a:lnTo>
                  <a:lnTo>
                    <a:pt x="3250" y="226"/>
                  </a:lnTo>
                  <a:lnTo>
                    <a:pt x="3262" y="224"/>
                  </a:lnTo>
                  <a:lnTo>
                    <a:pt x="3272" y="218"/>
                  </a:lnTo>
                  <a:lnTo>
                    <a:pt x="3276" y="212"/>
                  </a:lnTo>
                  <a:lnTo>
                    <a:pt x="3280" y="206"/>
                  </a:lnTo>
                  <a:lnTo>
                    <a:pt x="3282" y="200"/>
                  </a:lnTo>
                  <a:lnTo>
                    <a:pt x="3282" y="192"/>
                  </a:lnTo>
                  <a:lnTo>
                    <a:pt x="3282" y="122"/>
                  </a:lnTo>
                  <a:lnTo>
                    <a:pt x="3282" y="122"/>
                  </a:lnTo>
                  <a:lnTo>
                    <a:pt x="3282" y="114"/>
                  </a:lnTo>
                  <a:lnTo>
                    <a:pt x="3280" y="108"/>
                  </a:lnTo>
                  <a:lnTo>
                    <a:pt x="3276" y="102"/>
                  </a:lnTo>
                  <a:lnTo>
                    <a:pt x="3272" y="98"/>
                  </a:lnTo>
                  <a:lnTo>
                    <a:pt x="3262" y="92"/>
                  </a:lnTo>
                  <a:lnTo>
                    <a:pt x="3250" y="88"/>
                  </a:lnTo>
                  <a:lnTo>
                    <a:pt x="3120" y="88"/>
                  </a:lnTo>
                  <a:lnTo>
                    <a:pt x="3120" y="46"/>
                  </a:lnTo>
                  <a:lnTo>
                    <a:pt x="3222" y="46"/>
                  </a:lnTo>
                  <a:lnTo>
                    <a:pt x="3222" y="62"/>
                  </a:lnTo>
                  <a:lnTo>
                    <a:pt x="3278" y="62"/>
                  </a:lnTo>
                  <a:lnTo>
                    <a:pt x="3278" y="30"/>
                  </a:lnTo>
                  <a:lnTo>
                    <a:pt x="3278" y="30"/>
                  </a:lnTo>
                  <a:lnTo>
                    <a:pt x="3278" y="26"/>
                  </a:lnTo>
                  <a:lnTo>
                    <a:pt x="3276" y="20"/>
                  </a:lnTo>
                  <a:lnTo>
                    <a:pt x="3270" y="10"/>
                  </a:lnTo>
                  <a:lnTo>
                    <a:pt x="3264" y="6"/>
                  </a:lnTo>
                  <a:lnTo>
                    <a:pt x="3260" y="2"/>
                  </a:lnTo>
                  <a:lnTo>
                    <a:pt x="3252" y="0"/>
                  </a:lnTo>
                  <a:lnTo>
                    <a:pt x="3246" y="0"/>
                  </a:lnTo>
                  <a:lnTo>
                    <a:pt x="3092" y="0"/>
                  </a:lnTo>
                  <a:close/>
                  <a:moveTo>
                    <a:pt x="988" y="0"/>
                  </a:moveTo>
                  <a:lnTo>
                    <a:pt x="988" y="48"/>
                  </a:lnTo>
                  <a:lnTo>
                    <a:pt x="1080" y="48"/>
                  </a:lnTo>
                  <a:lnTo>
                    <a:pt x="1080" y="226"/>
                  </a:lnTo>
                  <a:lnTo>
                    <a:pt x="1140" y="226"/>
                  </a:lnTo>
                  <a:lnTo>
                    <a:pt x="1140" y="48"/>
                  </a:lnTo>
                  <a:lnTo>
                    <a:pt x="1232" y="48"/>
                  </a:lnTo>
                  <a:lnTo>
                    <a:pt x="1232" y="0"/>
                  </a:lnTo>
                  <a:lnTo>
                    <a:pt x="988" y="0"/>
                  </a:lnTo>
                  <a:close/>
                  <a:moveTo>
                    <a:pt x="2126" y="226"/>
                  </a:moveTo>
                  <a:lnTo>
                    <a:pt x="2184" y="226"/>
                  </a:lnTo>
                  <a:lnTo>
                    <a:pt x="2184" y="112"/>
                  </a:lnTo>
                  <a:lnTo>
                    <a:pt x="2184" y="0"/>
                  </a:lnTo>
                  <a:lnTo>
                    <a:pt x="2126" y="0"/>
                  </a:lnTo>
                  <a:lnTo>
                    <a:pt x="2126" y="226"/>
                  </a:lnTo>
                  <a:close/>
                  <a:moveTo>
                    <a:pt x="2246" y="0"/>
                  </a:moveTo>
                  <a:lnTo>
                    <a:pt x="2246" y="226"/>
                  </a:lnTo>
                  <a:lnTo>
                    <a:pt x="2304" y="226"/>
                  </a:lnTo>
                  <a:lnTo>
                    <a:pt x="2304" y="70"/>
                  </a:lnTo>
                  <a:lnTo>
                    <a:pt x="2430" y="226"/>
                  </a:lnTo>
                  <a:lnTo>
                    <a:pt x="2494" y="226"/>
                  </a:lnTo>
                  <a:lnTo>
                    <a:pt x="2494" y="0"/>
                  </a:lnTo>
                  <a:lnTo>
                    <a:pt x="2434" y="0"/>
                  </a:lnTo>
                  <a:lnTo>
                    <a:pt x="2434" y="156"/>
                  </a:lnTo>
                  <a:lnTo>
                    <a:pt x="2312" y="0"/>
                  </a:lnTo>
                  <a:lnTo>
                    <a:pt x="2246" y="0"/>
                  </a:lnTo>
                  <a:close/>
                  <a:moveTo>
                    <a:pt x="2888" y="0"/>
                  </a:moveTo>
                  <a:lnTo>
                    <a:pt x="2830" y="0"/>
                  </a:lnTo>
                  <a:lnTo>
                    <a:pt x="2830" y="226"/>
                  </a:lnTo>
                  <a:lnTo>
                    <a:pt x="3038" y="226"/>
                  </a:lnTo>
                  <a:lnTo>
                    <a:pt x="3038" y="180"/>
                  </a:lnTo>
                  <a:lnTo>
                    <a:pt x="2888" y="180"/>
                  </a:lnTo>
                  <a:lnTo>
                    <a:pt x="2888" y="0"/>
                  </a:lnTo>
                  <a:close/>
                  <a:moveTo>
                    <a:pt x="300" y="0"/>
                  </a:moveTo>
                  <a:lnTo>
                    <a:pt x="300" y="226"/>
                  </a:lnTo>
                  <a:lnTo>
                    <a:pt x="360" y="226"/>
                  </a:lnTo>
                  <a:lnTo>
                    <a:pt x="360" y="150"/>
                  </a:lnTo>
                  <a:lnTo>
                    <a:pt x="492" y="150"/>
                  </a:lnTo>
                  <a:lnTo>
                    <a:pt x="492" y="150"/>
                  </a:lnTo>
                  <a:lnTo>
                    <a:pt x="504" y="148"/>
                  </a:lnTo>
                  <a:lnTo>
                    <a:pt x="514" y="142"/>
                  </a:lnTo>
                  <a:lnTo>
                    <a:pt x="518" y="138"/>
                  </a:lnTo>
                  <a:lnTo>
                    <a:pt x="520" y="132"/>
                  </a:lnTo>
                  <a:lnTo>
                    <a:pt x="522" y="126"/>
                  </a:lnTo>
                  <a:lnTo>
                    <a:pt x="524" y="118"/>
                  </a:lnTo>
                  <a:lnTo>
                    <a:pt x="524" y="32"/>
                  </a:lnTo>
                  <a:lnTo>
                    <a:pt x="524" y="32"/>
                  </a:lnTo>
                  <a:lnTo>
                    <a:pt x="524" y="26"/>
                  </a:lnTo>
                  <a:lnTo>
                    <a:pt x="522" y="20"/>
                  </a:lnTo>
                  <a:lnTo>
                    <a:pt x="518" y="14"/>
                  </a:lnTo>
                  <a:lnTo>
                    <a:pt x="514" y="10"/>
                  </a:lnTo>
                  <a:lnTo>
                    <a:pt x="508" y="6"/>
                  </a:lnTo>
                  <a:lnTo>
                    <a:pt x="502" y="2"/>
                  </a:lnTo>
                  <a:lnTo>
                    <a:pt x="496" y="0"/>
                  </a:lnTo>
                  <a:lnTo>
                    <a:pt x="488" y="0"/>
                  </a:lnTo>
                  <a:lnTo>
                    <a:pt x="300" y="0"/>
                  </a:lnTo>
                  <a:close/>
                  <a:moveTo>
                    <a:pt x="470" y="102"/>
                  </a:moveTo>
                  <a:lnTo>
                    <a:pt x="360" y="102"/>
                  </a:lnTo>
                  <a:lnTo>
                    <a:pt x="360" y="44"/>
                  </a:lnTo>
                  <a:lnTo>
                    <a:pt x="470" y="44"/>
                  </a:lnTo>
                  <a:lnTo>
                    <a:pt x="470" y="102"/>
                  </a:lnTo>
                  <a:close/>
                  <a:moveTo>
                    <a:pt x="98" y="134"/>
                  </a:moveTo>
                  <a:lnTo>
                    <a:pt x="136" y="46"/>
                  </a:lnTo>
                  <a:lnTo>
                    <a:pt x="174" y="134"/>
                  </a:lnTo>
                  <a:lnTo>
                    <a:pt x="98" y="134"/>
                  </a:lnTo>
                  <a:close/>
                  <a:moveTo>
                    <a:pt x="98" y="0"/>
                  </a:moveTo>
                  <a:lnTo>
                    <a:pt x="0" y="226"/>
                  </a:lnTo>
                  <a:lnTo>
                    <a:pt x="58" y="226"/>
                  </a:lnTo>
                  <a:lnTo>
                    <a:pt x="78" y="178"/>
                  </a:lnTo>
                  <a:lnTo>
                    <a:pt x="194" y="178"/>
                  </a:lnTo>
                  <a:lnTo>
                    <a:pt x="216" y="226"/>
                  </a:lnTo>
                  <a:lnTo>
                    <a:pt x="276" y="226"/>
                  </a:lnTo>
                  <a:lnTo>
                    <a:pt x="178" y="0"/>
                  </a:lnTo>
                  <a:lnTo>
                    <a:pt x="98" y="0"/>
                  </a:lnTo>
                  <a:close/>
                  <a:moveTo>
                    <a:pt x="1474" y="0"/>
                  </a:moveTo>
                  <a:lnTo>
                    <a:pt x="1474" y="46"/>
                  </a:lnTo>
                  <a:lnTo>
                    <a:pt x="1318" y="46"/>
                  </a:lnTo>
                  <a:lnTo>
                    <a:pt x="1318" y="92"/>
                  </a:lnTo>
                  <a:lnTo>
                    <a:pt x="1450" y="92"/>
                  </a:lnTo>
                  <a:lnTo>
                    <a:pt x="1450" y="138"/>
                  </a:lnTo>
                  <a:lnTo>
                    <a:pt x="1318" y="138"/>
                  </a:lnTo>
                  <a:lnTo>
                    <a:pt x="1318" y="180"/>
                  </a:lnTo>
                  <a:lnTo>
                    <a:pt x="1474" y="180"/>
                  </a:lnTo>
                  <a:lnTo>
                    <a:pt x="1474" y="226"/>
                  </a:lnTo>
                  <a:lnTo>
                    <a:pt x="1260" y="226"/>
                  </a:lnTo>
                  <a:lnTo>
                    <a:pt x="1260" y="0"/>
                  </a:lnTo>
                  <a:lnTo>
                    <a:pt x="1474" y="0"/>
                  </a:lnTo>
                  <a:close/>
                  <a:moveTo>
                    <a:pt x="682" y="226"/>
                  </a:moveTo>
                  <a:lnTo>
                    <a:pt x="724" y="226"/>
                  </a:lnTo>
                  <a:lnTo>
                    <a:pt x="786" y="98"/>
                  </a:lnTo>
                  <a:lnTo>
                    <a:pt x="786" y="226"/>
                  </a:lnTo>
                  <a:lnTo>
                    <a:pt x="840" y="226"/>
                  </a:lnTo>
                  <a:lnTo>
                    <a:pt x="840" y="0"/>
                  </a:lnTo>
                  <a:lnTo>
                    <a:pt x="776" y="0"/>
                  </a:lnTo>
                  <a:lnTo>
                    <a:pt x="704" y="164"/>
                  </a:lnTo>
                  <a:lnTo>
                    <a:pt x="632" y="0"/>
                  </a:lnTo>
                  <a:lnTo>
                    <a:pt x="564" y="0"/>
                  </a:lnTo>
                  <a:lnTo>
                    <a:pt x="564" y="226"/>
                  </a:lnTo>
                  <a:lnTo>
                    <a:pt x="620" y="226"/>
                  </a:lnTo>
                  <a:lnTo>
                    <a:pt x="620" y="98"/>
                  </a:lnTo>
                  <a:lnTo>
                    <a:pt x="682" y="226"/>
                  </a:lnTo>
                  <a:close/>
                  <a:moveTo>
                    <a:pt x="1904" y="226"/>
                  </a:moveTo>
                  <a:lnTo>
                    <a:pt x="1948" y="226"/>
                  </a:lnTo>
                  <a:lnTo>
                    <a:pt x="2010" y="98"/>
                  </a:lnTo>
                  <a:lnTo>
                    <a:pt x="2010" y="226"/>
                  </a:lnTo>
                  <a:lnTo>
                    <a:pt x="2064" y="226"/>
                  </a:lnTo>
                  <a:lnTo>
                    <a:pt x="2064" y="0"/>
                  </a:lnTo>
                  <a:lnTo>
                    <a:pt x="1998" y="0"/>
                  </a:lnTo>
                  <a:lnTo>
                    <a:pt x="1926" y="164"/>
                  </a:lnTo>
                  <a:lnTo>
                    <a:pt x="1856" y="0"/>
                  </a:lnTo>
                  <a:lnTo>
                    <a:pt x="1788" y="0"/>
                  </a:lnTo>
                  <a:lnTo>
                    <a:pt x="1788" y="226"/>
                  </a:lnTo>
                  <a:lnTo>
                    <a:pt x="1842" y="226"/>
                  </a:lnTo>
                  <a:lnTo>
                    <a:pt x="1842" y="98"/>
                  </a:lnTo>
                  <a:lnTo>
                    <a:pt x="1904" y="226"/>
                  </a:lnTo>
                  <a:close/>
                  <a:moveTo>
                    <a:pt x="2622" y="134"/>
                  </a:moveTo>
                  <a:lnTo>
                    <a:pt x="2660" y="46"/>
                  </a:lnTo>
                  <a:lnTo>
                    <a:pt x="2698" y="134"/>
                  </a:lnTo>
                  <a:lnTo>
                    <a:pt x="2622" y="134"/>
                  </a:lnTo>
                  <a:close/>
                  <a:moveTo>
                    <a:pt x="2622" y="0"/>
                  </a:moveTo>
                  <a:lnTo>
                    <a:pt x="2524" y="226"/>
                  </a:lnTo>
                  <a:lnTo>
                    <a:pt x="2582" y="226"/>
                  </a:lnTo>
                  <a:lnTo>
                    <a:pt x="2602" y="178"/>
                  </a:lnTo>
                  <a:lnTo>
                    <a:pt x="2718" y="178"/>
                  </a:lnTo>
                  <a:lnTo>
                    <a:pt x="2738" y="226"/>
                  </a:lnTo>
                  <a:lnTo>
                    <a:pt x="2800" y="226"/>
                  </a:lnTo>
                  <a:lnTo>
                    <a:pt x="2702" y="0"/>
                  </a:lnTo>
                  <a:lnTo>
                    <a:pt x="2622"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96" name="Freeform 6"/>
            <p:cNvSpPr>
              <a:spLocks noEditPoints="1"/>
            </p:cNvSpPr>
            <p:nvPr/>
          </p:nvSpPr>
          <p:spPr bwMode="auto">
            <a:xfrm>
              <a:off x="10750550" y="4673600"/>
              <a:ext cx="3057525" cy="622300"/>
            </a:xfrm>
            <a:custGeom>
              <a:avLst/>
              <a:gdLst>
                <a:gd name="T0" fmla="*/ 454 w 1926"/>
                <a:gd name="T1" fmla="*/ 256 h 392"/>
                <a:gd name="T2" fmla="*/ 508 w 1926"/>
                <a:gd name="T3" fmla="*/ 258 h 392"/>
                <a:gd name="T4" fmla="*/ 530 w 1926"/>
                <a:gd name="T5" fmla="*/ 252 h 392"/>
                <a:gd name="T6" fmla="*/ 580 w 1926"/>
                <a:gd name="T7" fmla="*/ 356 h 392"/>
                <a:gd name="T8" fmla="*/ 608 w 1926"/>
                <a:gd name="T9" fmla="*/ 266 h 392"/>
                <a:gd name="T10" fmla="*/ 698 w 1926"/>
                <a:gd name="T11" fmla="*/ 266 h 392"/>
                <a:gd name="T12" fmla="*/ 754 w 1926"/>
                <a:gd name="T13" fmla="*/ 292 h 392"/>
                <a:gd name="T14" fmla="*/ 706 w 1926"/>
                <a:gd name="T15" fmla="*/ 290 h 392"/>
                <a:gd name="T16" fmla="*/ 852 w 1926"/>
                <a:gd name="T17" fmla="*/ 280 h 392"/>
                <a:gd name="T18" fmla="*/ 800 w 1926"/>
                <a:gd name="T19" fmla="*/ 318 h 392"/>
                <a:gd name="T20" fmla="*/ 848 w 1926"/>
                <a:gd name="T21" fmla="*/ 338 h 392"/>
                <a:gd name="T22" fmla="*/ 816 w 1926"/>
                <a:gd name="T23" fmla="*/ 392 h 392"/>
                <a:gd name="T24" fmla="*/ 778 w 1926"/>
                <a:gd name="T25" fmla="*/ 340 h 392"/>
                <a:gd name="T26" fmla="*/ 778 w 1926"/>
                <a:gd name="T27" fmla="*/ 292 h 392"/>
                <a:gd name="T28" fmla="*/ 842 w 1926"/>
                <a:gd name="T29" fmla="*/ 252 h 392"/>
                <a:gd name="T30" fmla="*/ 842 w 1926"/>
                <a:gd name="T31" fmla="*/ 372 h 392"/>
                <a:gd name="T32" fmla="*/ 790 w 1926"/>
                <a:gd name="T33" fmla="*/ 358 h 392"/>
                <a:gd name="T34" fmla="*/ 800 w 1926"/>
                <a:gd name="T35" fmla="*/ 292 h 392"/>
                <a:gd name="T36" fmla="*/ 834 w 1926"/>
                <a:gd name="T37" fmla="*/ 292 h 392"/>
                <a:gd name="T38" fmla="*/ 974 w 1926"/>
                <a:gd name="T39" fmla="*/ 360 h 392"/>
                <a:gd name="T40" fmla="*/ 930 w 1926"/>
                <a:gd name="T41" fmla="*/ 264 h 392"/>
                <a:gd name="T42" fmla="*/ 1020 w 1926"/>
                <a:gd name="T43" fmla="*/ 260 h 392"/>
                <a:gd name="T44" fmla="*/ 958 w 1926"/>
                <a:gd name="T45" fmla="*/ 256 h 392"/>
                <a:gd name="T46" fmla="*/ 968 w 1926"/>
                <a:gd name="T47" fmla="*/ 340 h 392"/>
                <a:gd name="T48" fmla="*/ 1052 w 1926"/>
                <a:gd name="T49" fmla="*/ 234 h 392"/>
                <a:gd name="T50" fmla="*/ 1092 w 1926"/>
                <a:gd name="T51" fmla="*/ 312 h 392"/>
                <a:gd name="T52" fmla="*/ 1162 w 1926"/>
                <a:gd name="T53" fmla="*/ 272 h 392"/>
                <a:gd name="T54" fmla="*/ 1142 w 1926"/>
                <a:gd name="T55" fmla="*/ 360 h 392"/>
                <a:gd name="T56" fmla="*/ 1116 w 1926"/>
                <a:gd name="T57" fmla="*/ 330 h 392"/>
                <a:gd name="T58" fmla="*/ 1154 w 1926"/>
                <a:gd name="T59" fmla="*/ 300 h 392"/>
                <a:gd name="T60" fmla="*/ 1226 w 1926"/>
                <a:gd name="T61" fmla="*/ 266 h 392"/>
                <a:gd name="T62" fmla="*/ 1278 w 1926"/>
                <a:gd name="T63" fmla="*/ 320 h 392"/>
                <a:gd name="T64" fmla="*/ 1212 w 1926"/>
                <a:gd name="T65" fmla="*/ 344 h 392"/>
                <a:gd name="T66" fmla="*/ 1254 w 1926"/>
                <a:gd name="T67" fmla="*/ 330 h 392"/>
                <a:gd name="T68" fmla="*/ 1220 w 1926"/>
                <a:gd name="T69" fmla="*/ 294 h 392"/>
                <a:gd name="T70" fmla="*/ 1346 w 1926"/>
                <a:gd name="T71" fmla="*/ 352 h 392"/>
                <a:gd name="T72" fmla="*/ 1300 w 1926"/>
                <a:gd name="T73" fmla="*/ 314 h 392"/>
                <a:gd name="T74" fmla="*/ 1324 w 1926"/>
                <a:gd name="T75" fmla="*/ 280 h 392"/>
                <a:gd name="T76" fmla="*/ 1354 w 1926"/>
                <a:gd name="T77" fmla="*/ 266 h 392"/>
                <a:gd name="T78" fmla="*/ 1330 w 1926"/>
                <a:gd name="T79" fmla="*/ 314 h 392"/>
                <a:gd name="T80" fmla="*/ 1348 w 1926"/>
                <a:gd name="T81" fmla="*/ 338 h 392"/>
                <a:gd name="T82" fmla="*/ 1514 w 1926"/>
                <a:gd name="T83" fmla="*/ 358 h 392"/>
                <a:gd name="T84" fmla="*/ 1616 w 1926"/>
                <a:gd name="T85" fmla="*/ 286 h 392"/>
                <a:gd name="T86" fmla="*/ 1722 w 1926"/>
                <a:gd name="T87" fmla="*/ 350 h 392"/>
                <a:gd name="T88" fmla="*/ 1662 w 1926"/>
                <a:gd name="T89" fmla="*/ 360 h 392"/>
                <a:gd name="T90" fmla="*/ 1700 w 1926"/>
                <a:gd name="T91" fmla="*/ 300 h 392"/>
                <a:gd name="T92" fmla="*/ 1642 w 1926"/>
                <a:gd name="T93" fmla="*/ 290 h 392"/>
                <a:gd name="T94" fmla="*/ 1720 w 1926"/>
                <a:gd name="T95" fmla="*/ 284 h 392"/>
                <a:gd name="T96" fmla="*/ 1660 w 1926"/>
                <a:gd name="T97" fmla="*/ 330 h 392"/>
                <a:gd name="T98" fmla="*/ 1802 w 1926"/>
                <a:gd name="T99" fmla="*/ 358 h 392"/>
                <a:gd name="T100" fmla="*/ 1742 w 1926"/>
                <a:gd name="T101" fmla="*/ 330 h 392"/>
                <a:gd name="T102" fmla="*/ 1790 w 1926"/>
                <a:gd name="T103" fmla="*/ 266 h 392"/>
                <a:gd name="T104" fmla="*/ 1782 w 1926"/>
                <a:gd name="T105" fmla="*/ 280 h 392"/>
                <a:gd name="T106" fmla="*/ 1776 w 1926"/>
                <a:gd name="T107" fmla="*/ 342 h 392"/>
                <a:gd name="T108" fmla="*/ 1896 w 1926"/>
                <a:gd name="T109" fmla="*/ 358 h 392"/>
                <a:gd name="T110" fmla="*/ 1844 w 1926"/>
                <a:gd name="T111" fmla="*/ 294 h 392"/>
                <a:gd name="T112" fmla="*/ 1924 w 1926"/>
                <a:gd name="T113" fmla="*/ 296 h 392"/>
                <a:gd name="T114" fmla="*/ 1894 w 1926"/>
                <a:gd name="T115" fmla="*/ 342 h 392"/>
                <a:gd name="T116" fmla="*/ 1884 w 1926"/>
                <a:gd name="T117" fmla="*/ 278 h 392"/>
                <a:gd name="T118" fmla="*/ 0 w 1926"/>
                <a:gd name="T119" fmla="*/ 388 h 392"/>
                <a:gd name="T120" fmla="*/ 652 w 1926"/>
                <a:gd name="T121" fmla="*/ 234 h 392"/>
                <a:gd name="T122" fmla="*/ 1424 w 1926"/>
                <a:gd name="T123" fmla="*/ 296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26" h="392">
                  <a:moveTo>
                    <a:pt x="356" y="358"/>
                  </a:moveTo>
                  <a:lnTo>
                    <a:pt x="356" y="234"/>
                  </a:lnTo>
                  <a:lnTo>
                    <a:pt x="380" y="234"/>
                  </a:lnTo>
                  <a:lnTo>
                    <a:pt x="380" y="338"/>
                  </a:lnTo>
                  <a:lnTo>
                    <a:pt x="434" y="338"/>
                  </a:lnTo>
                  <a:lnTo>
                    <a:pt x="434" y="358"/>
                  </a:lnTo>
                  <a:lnTo>
                    <a:pt x="356" y="358"/>
                  </a:lnTo>
                  <a:close/>
                  <a:moveTo>
                    <a:pt x="454" y="256"/>
                  </a:moveTo>
                  <a:lnTo>
                    <a:pt x="454" y="234"/>
                  </a:lnTo>
                  <a:lnTo>
                    <a:pt x="474" y="234"/>
                  </a:lnTo>
                  <a:lnTo>
                    <a:pt x="474" y="244"/>
                  </a:lnTo>
                  <a:lnTo>
                    <a:pt x="474" y="256"/>
                  </a:lnTo>
                  <a:lnTo>
                    <a:pt x="454" y="256"/>
                  </a:lnTo>
                  <a:close/>
                  <a:moveTo>
                    <a:pt x="454" y="358"/>
                  </a:moveTo>
                  <a:lnTo>
                    <a:pt x="454" y="266"/>
                  </a:lnTo>
                  <a:lnTo>
                    <a:pt x="474" y="266"/>
                  </a:lnTo>
                  <a:lnTo>
                    <a:pt x="474" y="312"/>
                  </a:lnTo>
                  <a:lnTo>
                    <a:pt x="474" y="358"/>
                  </a:lnTo>
                  <a:lnTo>
                    <a:pt x="454" y="358"/>
                  </a:lnTo>
                  <a:close/>
                  <a:moveTo>
                    <a:pt x="508" y="358"/>
                  </a:moveTo>
                  <a:lnTo>
                    <a:pt x="508" y="282"/>
                  </a:lnTo>
                  <a:lnTo>
                    <a:pt x="494" y="282"/>
                  </a:lnTo>
                  <a:lnTo>
                    <a:pt x="494" y="266"/>
                  </a:lnTo>
                  <a:lnTo>
                    <a:pt x="508" y="266"/>
                  </a:lnTo>
                  <a:lnTo>
                    <a:pt x="508" y="266"/>
                  </a:lnTo>
                  <a:lnTo>
                    <a:pt x="508" y="258"/>
                  </a:lnTo>
                  <a:lnTo>
                    <a:pt x="510" y="250"/>
                  </a:lnTo>
                  <a:lnTo>
                    <a:pt x="512" y="242"/>
                  </a:lnTo>
                  <a:lnTo>
                    <a:pt x="518" y="236"/>
                  </a:lnTo>
                  <a:lnTo>
                    <a:pt x="518" y="236"/>
                  </a:lnTo>
                  <a:lnTo>
                    <a:pt x="524" y="234"/>
                  </a:lnTo>
                  <a:lnTo>
                    <a:pt x="530" y="232"/>
                  </a:lnTo>
                  <a:lnTo>
                    <a:pt x="548" y="232"/>
                  </a:lnTo>
                  <a:lnTo>
                    <a:pt x="548" y="248"/>
                  </a:lnTo>
                  <a:lnTo>
                    <a:pt x="548" y="248"/>
                  </a:lnTo>
                  <a:lnTo>
                    <a:pt x="542" y="248"/>
                  </a:lnTo>
                  <a:lnTo>
                    <a:pt x="542" y="248"/>
                  </a:lnTo>
                  <a:lnTo>
                    <a:pt x="534" y="248"/>
                  </a:lnTo>
                  <a:lnTo>
                    <a:pt x="530" y="252"/>
                  </a:lnTo>
                  <a:lnTo>
                    <a:pt x="528" y="258"/>
                  </a:lnTo>
                  <a:lnTo>
                    <a:pt x="528" y="266"/>
                  </a:lnTo>
                  <a:lnTo>
                    <a:pt x="548" y="266"/>
                  </a:lnTo>
                  <a:lnTo>
                    <a:pt x="548" y="282"/>
                  </a:lnTo>
                  <a:lnTo>
                    <a:pt x="528" y="282"/>
                  </a:lnTo>
                  <a:lnTo>
                    <a:pt x="528" y="358"/>
                  </a:lnTo>
                  <a:lnTo>
                    <a:pt x="508" y="358"/>
                  </a:lnTo>
                  <a:close/>
                  <a:moveTo>
                    <a:pt x="610" y="358"/>
                  </a:moveTo>
                  <a:lnTo>
                    <a:pt x="610" y="358"/>
                  </a:lnTo>
                  <a:lnTo>
                    <a:pt x="596" y="360"/>
                  </a:lnTo>
                  <a:lnTo>
                    <a:pt x="596" y="360"/>
                  </a:lnTo>
                  <a:lnTo>
                    <a:pt x="584" y="358"/>
                  </a:lnTo>
                  <a:lnTo>
                    <a:pt x="580" y="356"/>
                  </a:lnTo>
                  <a:lnTo>
                    <a:pt x="576" y="352"/>
                  </a:lnTo>
                  <a:lnTo>
                    <a:pt x="576" y="352"/>
                  </a:lnTo>
                  <a:lnTo>
                    <a:pt x="572" y="348"/>
                  </a:lnTo>
                  <a:lnTo>
                    <a:pt x="570" y="342"/>
                  </a:lnTo>
                  <a:lnTo>
                    <a:pt x="570" y="330"/>
                  </a:lnTo>
                  <a:lnTo>
                    <a:pt x="570" y="282"/>
                  </a:lnTo>
                  <a:lnTo>
                    <a:pt x="558" y="282"/>
                  </a:lnTo>
                  <a:lnTo>
                    <a:pt x="558" y="266"/>
                  </a:lnTo>
                  <a:lnTo>
                    <a:pt x="570" y="266"/>
                  </a:lnTo>
                  <a:lnTo>
                    <a:pt x="572" y="242"/>
                  </a:lnTo>
                  <a:lnTo>
                    <a:pt x="590" y="240"/>
                  </a:lnTo>
                  <a:lnTo>
                    <a:pt x="590" y="266"/>
                  </a:lnTo>
                  <a:lnTo>
                    <a:pt x="608" y="266"/>
                  </a:lnTo>
                  <a:lnTo>
                    <a:pt x="608" y="282"/>
                  </a:lnTo>
                  <a:lnTo>
                    <a:pt x="590" y="282"/>
                  </a:lnTo>
                  <a:lnTo>
                    <a:pt x="590" y="328"/>
                  </a:lnTo>
                  <a:lnTo>
                    <a:pt x="590" y="328"/>
                  </a:lnTo>
                  <a:lnTo>
                    <a:pt x="590" y="334"/>
                  </a:lnTo>
                  <a:lnTo>
                    <a:pt x="594" y="340"/>
                  </a:lnTo>
                  <a:lnTo>
                    <a:pt x="598" y="342"/>
                  </a:lnTo>
                  <a:lnTo>
                    <a:pt x="604" y="342"/>
                  </a:lnTo>
                  <a:lnTo>
                    <a:pt x="604" y="342"/>
                  </a:lnTo>
                  <a:lnTo>
                    <a:pt x="610" y="342"/>
                  </a:lnTo>
                  <a:lnTo>
                    <a:pt x="610" y="358"/>
                  </a:lnTo>
                  <a:close/>
                  <a:moveTo>
                    <a:pt x="678" y="266"/>
                  </a:moveTo>
                  <a:lnTo>
                    <a:pt x="698" y="266"/>
                  </a:lnTo>
                  <a:lnTo>
                    <a:pt x="698" y="288"/>
                  </a:lnTo>
                  <a:lnTo>
                    <a:pt x="698" y="288"/>
                  </a:lnTo>
                  <a:lnTo>
                    <a:pt x="702" y="280"/>
                  </a:lnTo>
                  <a:lnTo>
                    <a:pt x="706" y="272"/>
                  </a:lnTo>
                  <a:lnTo>
                    <a:pt x="714" y="266"/>
                  </a:lnTo>
                  <a:lnTo>
                    <a:pt x="720" y="264"/>
                  </a:lnTo>
                  <a:lnTo>
                    <a:pt x="726" y="264"/>
                  </a:lnTo>
                  <a:lnTo>
                    <a:pt x="726" y="264"/>
                  </a:lnTo>
                  <a:lnTo>
                    <a:pt x="736" y="266"/>
                  </a:lnTo>
                  <a:lnTo>
                    <a:pt x="742" y="268"/>
                  </a:lnTo>
                  <a:lnTo>
                    <a:pt x="748" y="274"/>
                  </a:lnTo>
                  <a:lnTo>
                    <a:pt x="752" y="280"/>
                  </a:lnTo>
                  <a:lnTo>
                    <a:pt x="754" y="292"/>
                  </a:lnTo>
                  <a:lnTo>
                    <a:pt x="756" y="304"/>
                  </a:lnTo>
                  <a:lnTo>
                    <a:pt x="756" y="358"/>
                  </a:lnTo>
                  <a:lnTo>
                    <a:pt x="734" y="358"/>
                  </a:lnTo>
                  <a:lnTo>
                    <a:pt x="734" y="304"/>
                  </a:lnTo>
                  <a:lnTo>
                    <a:pt x="734" y="304"/>
                  </a:lnTo>
                  <a:lnTo>
                    <a:pt x="732" y="292"/>
                  </a:lnTo>
                  <a:lnTo>
                    <a:pt x="728" y="286"/>
                  </a:lnTo>
                  <a:lnTo>
                    <a:pt x="724" y="282"/>
                  </a:lnTo>
                  <a:lnTo>
                    <a:pt x="720" y="282"/>
                  </a:lnTo>
                  <a:lnTo>
                    <a:pt x="720" y="282"/>
                  </a:lnTo>
                  <a:lnTo>
                    <a:pt x="716" y="282"/>
                  </a:lnTo>
                  <a:lnTo>
                    <a:pt x="708" y="286"/>
                  </a:lnTo>
                  <a:lnTo>
                    <a:pt x="706" y="290"/>
                  </a:lnTo>
                  <a:lnTo>
                    <a:pt x="702" y="296"/>
                  </a:lnTo>
                  <a:lnTo>
                    <a:pt x="700" y="304"/>
                  </a:lnTo>
                  <a:lnTo>
                    <a:pt x="700" y="314"/>
                  </a:lnTo>
                  <a:lnTo>
                    <a:pt x="700" y="358"/>
                  </a:lnTo>
                  <a:lnTo>
                    <a:pt x="678" y="358"/>
                  </a:lnTo>
                  <a:lnTo>
                    <a:pt x="678" y="266"/>
                  </a:lnTo>
                  <a:close/>
                  <a:moveTo>
                    <a:pt x="864" y="264"/>
                  </a:moveTo>
                  <a:lnTo>
                    <a:pt x="858" y="264"/>
                  </a:lnTo>
                  <a:lnTo>
                    <a:pt x="858" y="264"/>
                  </a:lnTo>
                  <a:lnTo>
                    <a:pt x="850" y="266"/>
                  </a:lnTo>
                  <a:lnTo>
                    <a:pt x="844" y="272"/>
                  </a:lnTo>
                  <a:lnTo>
                    <a:pt x="844" y="272"/>
                  </a:lnTo>
                  <a:lnTo>
                    <a:pt x="852" y="280"/>
                  </a:lnTo>
                  <a:lnTo>
                    <a:pt x="854" y="284"/>
                  </a:lnTo>
                  <a:lnTo>
                    <a:pt x="856" y="292"/>
                  </a:lnTo>
                  <a:lnTo>
                    <a:pt x="856" y="292"/>
                  </a:lnTo>
                  <a:lnTo>
                    <a:pt x="854" y="298"/>
                  </a:lnTo>
                  <a:lnTo>
                    <a:pt x="852" y="302"/>
                  </a:lnTo>
                  <a:lnTo>
                    <a:pt x="850" y="308"/>
                  </a:lnTo>
                  <a:lnTo>
                    <a:pt x="844" y="312"/>
                  </a:lnTo>
                  <a:lnTo>
                    <a:pt x="840" y="316"/>
                  </a:lnTo>
                  <a:lnTo>
                    <a:pt x="834" y="318"/>
                  </a:lnTo>
                  <a:lnTo>
                    <a:pt x="818" y="320"/>
                  </a:lnTo>
                  <a:lnTo>
                    <a:pt x="818" y="320"/>
                  </a:lnTo>
                  <a:lnTo>
                    <a:pt x="810" y="320"/>
                  </a:lnTo>
                  <a:lnTo>
                    <a:pt x="800" y="318"/>
                  </a:lnTo>
                  <a:lnTo>
                    <a:pt x="800" y="318"/>
                  </a:lnTo>
                  <a:lnTo>
                    <a:pt x="796" y="320"/>
                  </a:lnTo>
                  <a:lnTo>
                    <a:pt x="794" y="322"/>
                  </a:lnTo>
                  <a:lnTo>
                    <a:pt x="794" y="326"/>
                  </a:lnTo>
                  <a:lnTo>
                    <a:pt x="794" y="326"/>
                  </a:lnTo>
                  <a:lnTo>
                    <a:pt x="796" y="330"/>
                  </a:lnTo>
                  <a:lnTo>
                    <a:pt x="798" y="332"/>
                  </a:lnTo>
                  <a:lnTo>
                    <a:pt x="802" y="334"/>
                  </a:lnTo>
                  <a:lnTo>
                    <a:pt x="810" y="336"/>
                  </a:lnTo>
                  <a:lnTo>
                    <a:pt x="832" y="336"/>
                  </a:lnTo>
                  <a:lnTo>
                    <a:pt x="832" y="336"/>
                  </a:lnTo>
                  <a:lnTo>
                    <a:pt x="840" y="336"/>
                  </a:lnTo>
                  <a:lnTo>
                    <a:pt x="848" y="338"/>
                  </a:lnTo>
                  <a:lnTo>
                    <a:pt x="852" y="340"/>
                  </a:lnTo>
                  <a:lnTo>
                    <a:pt x="856" y="344"/>
                  </a:lnTo>
                  <a:lnTo>
                    <a:pt x="862" y="352"/>
                  </a:lnTo>
                  <a:lnTo>
                    <a:pt x="864" y="360"/>
                  </a:lnTo>
                  <a:lnTo>
                    <a:pt x="864" y="360"/>
                  </a:lnTo>
                  <a:lnTo>
                    <a:pt x="862" y="370"/>
                  </a:lnTo>
                  <a:lnTo>
                    <a:pt x="860" y="376"/>
                  </a:lnTo>
                  <a:lnTo>
                    <a:pt x="856" y="380"/>
                  </a:lnTo>
                  <a:lnTo>
                    <a:pt x="848" y="384"/>
                  </a:lnTo>
                  <a:lnTo>
                    <a:pt x="840" y="388"/>
                  </a:lnTo>
                  <a:lnTo>
                    <a:pt x="830" y="390"/>
                  </a:lnTo>
                  <a:lnTo>
                    <a:pt x="816" y="392"/>
                  </a:lnTo>
                  <a:lnTo>
                    <a:pt x="816" y="392"/>
                  </a:lnTo>
                  <a:lnTo>
                    <a:pt x="800" y="390"/>
                  </a:lnTo>
                  <a:lnTo>
                    <a:pt x="784" y="386"/>
                  </a:lnTo>
                  <a:lnTo>
                    <a:pt x="780" y="382"/>
                  </a:lnTo>
                  <a:lnTo>
                    <a:pt x="776" y="378"/>
                  </a:lnTo>
                  <a:lnTo>
                    <a:pt x="772" y="372"/>
                  </a:lnTo>
                  <a:lnTo>
                    <a:pt x="772" y="366"/>
                  </a:lnTo>
                  <a:lnTo>
                    <a:pt x="772" y="366"/>
                  </a:lnTo>
                  <a:lnTo>
                    <a:pt x="772" y="358"/>
                  </a:lnTo>
                  <a:lnTo>
                    <a:pt x="776" y="354"/>
                  </a:lnTo>
                  <a:lnTo>
                    <a:pt x="780" y="350"/>
                  </a:lnTo>
                  <a:lnTo>
                    <a:pt x="786" y="348"/>
                  </a:lnTo>
                  <a:lnTo>
                    <a:pt x="786" y="348"/>
                  </a:lnTo>
                  <a:lnTo>
                    <a:pt x="778" y="340"/>
                  </a:lnTo>
                  <a:lnTo>
                    <a:pt x="778" y="336"/>
                  </a:lnTo>
                  <a:lnTo>
                    <a:pt x="776" y="332"/>
                  </a:lnTo>
                  <a:lnTo>
                    <a:pt x="776" y="332"/>
                  </a:lnTo>
                  <a:lnTo>
                    <a:pt x="778" y="324"/>
                  </a:lnTo>
                  <a:lnTo>
                    <a:pt x="782" y="320"/>
                  </a:lnTo>
                  <a:lnTo>
                    <a:pt x="786" y="316"/>
                  </a:lnTo>
                  <a:lnTo>
                    <a:pt x="792" y="314"/>
                  </a:lnTo>
                  <a:lnTo>
                    <a:pt x="792" y="314"/>
                  </a:lnTo>
                  <a:lnTo>
                    <a:pt x="788" y="310"/>
                  </a:lnTo>
                  <a:lnTo>
                    <a:pt x="784" y="306"/>
                  </a:lnTo>
                  <a:lnTo>
                    <a:pt x="780" y="300"/>
                  </a:lnTo>
                  <a:lnTo>
                    <a:pt x="778" y="292"/>
                  </a:lnTo>
                  <a:lnTo>
                    <a:pt x="778" y="292"/>
                  </a:lnTo>
                  <a:lnTo>
                    <a:pt x="780" y="284"/>
                  </a:lnTo>
                  <a:lnTo>
                    <a:pt x="782" y="278"/>
                  </a:lnTo>
                  <a:lnTo>
                    <a:pt x="786" y="274"/>
                  </a:lnTo>
                  <a:lnTo>
                    <a:pt x="790" y="270"/>
                  </a:lnTo>
                  <a:lnTo>
                    <a:pt x="796" y="268"/>
                  </a:lnTo>
                  <a:lnTo>
                    <a:pt x="806" y="264"/>
                  </a:lnTo>
                  <a:lnTo>
                    <a:pt x="816" y="264"/>
                  </a:lnTo>
                  <a:lnTo>
                    <a:pt x="816" y="264"/>
                  </a:lnTo>
                  <a:lnTo>
                    <a:pt x="826" y="264"/>
                  </a:lnTo>
                  <a:lnTo>
                    <a:pt x="834" y="266"/>
                  </a:lnTo>
                  <a:lnTo>
                    <a:pt x="834" y="266"/>
                  </a:lnTo>
                  <a:lnTo>
                    <a:pt x="838" y="258"/>
                  </a:lnTo>
                  <a:lnTo>
                    <a:pt x="842" y="252"/>
                  </a:lnTo>
                  <a:lnTo>
                    <a:pt x="842" y="252"/>
                  </a:lnTo>
                  <a:lnTo>
                    <a:pt x="850" y="250"/>
                  </a:lnTo>
                  <a:lnTo>
                    <a:pt x="858" y="248"/>
                  </a:lnTo>
                  <a:lnTo>
                    <a:pt x="864" y="248"/>
                  </a:lnTo>
                  <a:lnTo>
                    <a:pt x="864" y="264"/>
                  </a:lnTo>
                  <a:close/>
                  <a:moveTo>
                    <a:pt x="804" y="374"/>
                  </a:moveTo>
                  <a:lnTo>
                    <a:pt x="804" y="374"/>
                  </a:lnTo>
                  <a:lnTo>
                    <a:pt x="812" y="376"/>
                  </a:lnTo>
                  <a:lnTo>
                    <a:pt x="820" y="376"/>
                  </a:lnTo>
                  <a:lnTo>
                    <a:pt x="820" y="376"/>
                  </a:lnTo>
                  <a:lnTo>
                    <a:pt x="828" y="376"/>
                  </a:lnTo>
                  <a:lnTo>
                    <a:pt x="836" y="374"/>
                  </a:lnTo>
                  <a:lnTo>
                    <a:pt x="842" y="372"/>
                  </a:lnTo>
                  <a:lnTo>
                    <a:pt x="844" y="368"/>
                  </a:lnTo>
                  <a:lnTo>
                    <a:pt x="844" y="364"/>
                  </a:lnTo>
                  <a:lnTo>
                    <a:pt x="844" y="364"/>
                  </a:lnTo>
                  <a:lnTo>
                    <a:pt x="844" y="360"/>
                  </a:lnTo>
                  <a:lnTo>
                    <a:pt x="840" y="358"/>
                  </a:lnTo>
                  <a:lnTo>
                    <a:pt x="836" y="356"/>
                  </a:lnTo>
                  <a:lnTo>
                    <a:pt x="832" y="356"/>
                  </a:lnTo>
                  <a:lnTo>
                    <a:pt x="816" y="356"/>
                  </a:lnTo>
                  <a:lnTo>
                    <a:pt x="816" y="356"/>
                  </a:lnTo>
                  <a:lnTo>
                    <a:pt x="806" y="354"/>
                  </a:lnTo>
                  <a:lnTo>
                    <a:pt x="794" y="354"/>
                  </a:lnTo>
                  <a:lnTo>
                    <a:pt x="794" y="354"/>
                  </a:lnTo>
                  <a:lnTo>
                    <a:pt x="790" y="358"/>
                  </a:lnTo>
                  <a:lnTo>
                    <a:pt x="790" y="362"/>
                  </a:lnTo>
                  <a:lnTo>
                    <a:pt x="790" y="362"/>
                  </a:lnTo>
                  <a:lnTo>
                    <a:pt x="790" y="366"/>
                  </a:lnTo>
                  <a:lnTo>
                    <a:pt x="794" y="370"/>
                  </a:lnTo>
                  <a:lnTo>
                    <a:pt x="798" y="372"/>
                  </a:lnTo>
                  <a:lnTo>
                    <a:pt x="804" y="374"/>
                  </a:lnTo>
                  <a:lnTo>
                    <a:pt x="804" y="374"/>
                  </a:lnTo>
                  <a:close/>
                  <a:moveTo>
                    <a:pt x="818" y="278"/>
                  </a:moveTo>
                  <a:lnTo>
                    <a:pt x="818" y="278"/>
                  </a:lnTo>
                  <a:lnTo>
                    <a:pt x="808" y="278"/>
                  </a:lnTo>
                  <a:lnTo>
                    <a:pt x="804" y="282"/>
                  </a:lnTo>
                  <a:lnTo>
                    <a:pt x="800" y="288"/>
                  </a:lnTo>
                  <a:lnTo>
                    <a:pt x="800" y="292"/>
                  </a:lnTo>
                  <a:lnTo>
                    <a:pt x="800" y="292"/>
                  </a:lnTo>
                  <a:lnTo>
                    <a:pt x="802" y="298"/>
                  </a:lnTo>
                  <a:lnTo>
                    <a:pt x="804" y="304"/>
                  </a:lnTo>
                  <a:lnTo>
                    <a:pt x="810" y="306"/>
                  </a:lnTo>
                  <a:lnTo>
                    <a:pt x="816" y="308"/>
                  </a:lnTo>
                  <a:lnTo>
                    <a:pt x="816" y="308"/>
                  </a:lnTo>
                  <a:lnTo>
                    <a:pt x="824" y="306"/>
                  </a:lnTo>
                  <a:lnTo>
                    <a:pt x="828" y="304"/>
                  </a:lnTo>
                  <a:lnTo>
                    <a:pt x="828" y="304"/>
                  </a:lnTo>
                  <a:lnTo>
                    <a:pt x="832" y="302"/>
                  </a:lnTo>
                  <a:lnTo>
                    <a:pt x="834" y="298"/>
                  </a:lnTo>
                  <a:lnTo>
                    <a:pt x="834" y="292"/>
                  </a:lnTo>
                  <a:lnTo>
                    <a:pt x="834" y="292"/>
                  </a:lnTo>
                  <a:lnTo>
                    <a:pt x="834" y="288"/>
                  </a:lnTo>
                  <a:lnTo>
                    <a:pt x="830" y="282"/>
                  </a:lnTo>
                  <a:lnTo>
                    <a:pt x="826" y="278"/>
                  </a:lnTo>
                  <a:lnTo>
                    <a:pt x="818" y="278"/>
                  </a:lnTo>
                  <a:lnTo>
                    <a:pt x="818" y="278"/>
                  </a:lnTo>
                  <a:close/>
                  <a:moveTo>
                    <a:pt x="1024" y="358"/>
                  </a:moveTo>
                  <a:lnTo>
                    <a:pt x="1014" y="358"/>
                  </a:lnTo>
                  <a:lnTo>
                    <a:pt x="1008" y="342"/>
                  </a:lnTo>
                  <a:lnTo>
                    <a:pt x="1008" y="342"/>
                  </a:lnTo>
                  <a:lnTo>
                    <a:pt x="1000" y="350"/>
                  </a:lnTo>
                  <a:lnTo>
                    <a:pt x="992" y="356"/>
                  </a:lnTo>
                  <a:lnTo>
                    <a:pt x="982" y="360"/>
                  </a:lnTo>
                  <a:lnTo>
                    <a:pt x="974" y="360"/>
                  </a:lnTo>
                  <a:lnTo>
                    <a:pt x="974" y="360"/>
                  </a:lnTo>
                  <a:lnTo>
                    <a:pt x="966" y="360"/>
                  </a:lnTo>
                  <a:lnTo>
                    <a:pt x="958" y="358"/>
                  </a:lnTo>
                  <a:lnTo>
                    <a:pt x="946" y="352"/>
                  </a:lnTo>
                  <a:lnTo>
                    <a:pt x="938" y="344"/>
                  </a:lnTo>
                  <a:lnTo>
                    <a:pt x="932" y="334"/>
                  </a:lnTo>
                  <a:lnTo>
                    <a:pt x="926" y="322"/>
                  </a:lnTo>
                  <a:lnTo>
                    <a:pt x="924" y="312"/>
                  </a:lnTo>
                  <a:lnTo>
                    <a:pt x="924" y="296"/>
                  </a:lnTo>
                  <a:lnTo>
                    <a:pt x="924" y="296"/>
                  </a:lnTo>
                  <a:lnTo>
                    <a:pt x="924" y="286"/>
                  </a:lnTo>
                  <a:lnTo>
                    <a:pt x="926" y="274"/>
                  </a:lnTo>
                  <a:lnTo>
                    <a:pt x="930" y="264"/>
                  </a:lnTo>
                  <a:lnTo>
                    <a:pt x="934" y="254"/>
                  </a:lnTo>
                  <a:lnTo>
                    <a:pt x="942" y="244"/>
                  </a:lnTo>
                  <a:lnTo>
                    <a:pt x="952" y="238"/>
                  </a:lnTo>
                  <a:lnTo>
                    <a:pt x="962" y="234"/>
                  </a:lnTo>
                  <a:lnTo>
                    <a:pt x="976" y="232"/>
                  </a:lnTo>
                  <a:lnTo>
                    <a:pt x="976" y="232"/>
                  </a:lnTo>
                  <a:lnTo>
                    <a:pt x="986" y="232"/>
                  </a:lnTo>
                  <a:lnTo>
                    <a:pt x="994" y="234"/>
                  </a:lnTo>
                  <a:lnTo>
                    <a:pt x="1004" y="240"/>
                  </a:lnTo>
                  <a:lnTo>
                    <a:pt x="1012" y="248"/>
                  </a:lnTo>
                  <a:lnTo>
                    <a:pt x="1012" y="248"/>
                  </a:lnTo>
                  <a:lnTo>
                    <a:pt x="1016" y="254"/>
                  </a:lnTo>
                  <a:lnTo>
                    <a:pt x="1020" y="260"/>
                  </a:lnTo>
                  <a:lnTo>
                    <a:pt x="1022" y="270"/>
                  </a:lnTo>
                  <a:lnTo>
                    <a:pt x="1004" y="272"/>
                  </a:lnTo>
                  <a:lnTo>
                    <a:pt x="1004" y="272"/>
                  </a:lnTo>
                  <a:lnTo>
                    <a:pt x="1002" y="268"/>
                  </a:lnTo>
                  <a:lnTo>
                    <a:pt x="998" y="260"/>
                  </a:lnTo>
                  <a:lnTo>
                    <a:pt x="994" y="256"/>
                  </a:lnTo>
                  <a:lnTo>
                    <a:pt x="990" y="254"/>
                  </a:lnTo>
                  <a:lnTo>
                    <a:pt x="984" y="250"/>
                  </a:lnTo>
                  <a:lnTo>
                    <a:pt x="976" y="250"/>
                  </a:lnTo>
                  <a:lnTo>
                    <a:pt x="976" y="250"/>
                  </a:lnTo>
                  <a:lnTo>
                    <a:pt x="970" y="252"/>
                  </a:lnTo>
                  <a:lnTo>
                    <a:pt x="964" y="254"/>
                  </a:lnTo>
                  <a:lnTo>
                    <a:pt x="958" y="256"/>
                  </a:lnTo>
                  <a:lnTo>
                    <a:pt x="956" y="260"/>
                  </a:lnTo>
                  <a:lnTo>
                    <a:pt x="956" y="260"/>
                  </a:lnTo>
                  <a:lnTo>
                    <a:pt x="952" y="266"/>
                  </a:lnTo>
                  <a:lnTo>
                    <a:pt x="950" y="272"/>
                  </a:lnTo>
                  <a:lnTo>
                    <a:pt x="948" y="282"/>
                  </a:lnTo>
                  <a:lnTo>
                    <a:pt x="946" y="294"/>
                  </a:lnTo>
                  <a:lnTo>
                    <a:pt x="946" y="294"/>
                  </a:lnTo>
                  <a:lnTo>
                    <a:pt x="948" y="310"/>
                  </a:lnTo>
                  <a:lnTo>
                    <a:pt x="950" y="318"/>
                  </a:lnTo>
                  <a:lnTo>
                    <a:pt x="952" y="326"/>
                  </a:lnTo>
                  <a:lnTo>
                    <a:pt x="956" y="332"/>
                  </a:lnTo>
                  <a:lnTo>
                    <a:pt x="962" y="338"/>
                  </a:lnTo>
                  <a:lnTo>
                    <a:pt x="968" y="340"/>
                  </a:lnTo>
                  <a:lnTo>
                    <a:pt x="976" y="342"/>
                  </a:lnTo>
                  <a:lnTo>
                    <a:pt x="976" y="342"/>
                  </a:lnTo>
                  <a:lnTo>
                    <a:pt x="986" y="340"/>
                  </a:lnTo>
                  <a:lnTo>
                    <a:pt x="996" y="334"/>
                  </a:lnTo>
                  <a:lnTo>
                    <a:pt x="1000" y="324"/>
                  </a:lnTo>
                  <a:lnTo>
                    <a:pt x="1002" y="318"/>
                  </a:lnTo>
                  <a:lnTo>
                    <a:pt x="1004" y="312"/>
                  </a:lnTo>
                  <a:lnTo>
                    <a:pt x="978" y="312"/>
                  </a:lnTo>
                  <a:lnTo>
                    <a:pt x="978" y="294"/>
                  </a:lnTo>
                  <a:lnTo>
                    <a:pt x="1024" y="294"/>
                  </a:lnTo>
                  <a:lnTo>
                    <a:pt x="1024" y="358"/>
                  </a:lnTo>
                  <a:close/>
                  <a:moveTo>
                    <a:pt x="1052" y="358"/>
                  </a:moveTo>
                  <a:lnTo>
                    <a:pt x="1052" y="234"/>
                  </a:lnTo>
                  <a:lnTo>
                    <a:pt x="1072" y="234"/>
                  </a:lnTo>
                  <a:lnTo>
                    <a:pt x="1072" y="296"/>
                  </a:lnTo>
                  <a:lnTo>
                    <a:pt x="1072" y="358"/>
                  </a:lnTo>
                  <a:lnTo>
                    <a:pt x="1052" y="358"/>
                  </a:lnTo>
                  <a:close/>
                  <a:moveTo>
                    <a:pt x="1134" y="360"/>
                  </a:moveTo>
                  <a:lnTo>
                    <a:pt x="1134" y="360"/>
                  </a:lnTo>
                  <a:lnTo>
                    <a:pt x="1124" y="358"/>
                  </a:lnTo>
                  <a:lnTo>
                    <a:pt x="1114" y="356"/>
                  </a:lnTo>
                  <a:lnTo>
                    <a:pt x="1108" y="350"/>
                  </a:lnTo>
                  <a:lnTo>
                    <a:pt x="1102" y="344"/>
                  </a:lnTo>
                  <a:lnTo>
                    <a:pt x="1098" y="336"/>
                  </a:lnTo>
                  <a:lnTo>
                    <a:pt x="1094" y="328"/>
                  </a:lnTo>
                  <a:lnTo>
                    <a:pt x="1092" y="312"/>
                  </a:lnTo>
                  <a:lnTo>
                    <a:pt x="1092" y="312"/>
                  </a:lnTo>
                  <a:lnTo>
                    <a:pt x="1092" y="302"/>
                  </a:lnTo>
                  <a:lnTo>
                    <a:pt x="1094" y="294"/>
                  </a:lnTo>
                  <a:lnTo>
                    <a:pt x="1098" y="286"/>
                  </a:lnTo>
                  <a:lnTo>
                    <a:pt x="1104" y="278"/>
                  </a:lnTo>
                  <a:lnTo>
                    <a:pt x="1110" y="272"/>
                  </a:lnTo>
                  <a:lnTo>
                    <a:pt x="1116" y="268"/>
                  </a:lnTo>
                  <a:lnTo>
                    <a:pt x="1126" y="266"/>
                  </a:lnTo>
                  <a:lnTo>
                    <a:pt x="1136" y="264"/>
                  </a:lnTo>
                  <a:lnTo>
                    <a:pt x="1136" y="264"/>
                  </a:lnTo>
                  <a:lnTo>
                    <a:pt x="1146" y="266"/>
                  </a:lnTo>
                  <a:lnTo>
                    <a:pt x="1154" y="268"/>
                  </a:lnTo>
                  <a:lnTo>
                    <a:pt x="1162" y="272"/>
                  </a:lnTo>
                  <a:lnTo>
                    <a:pt x="1168" y="278"/>
                  </a:lnTo>
                  <a:lnTo>
                    <a:pt x="1172" y="286"/>
                  </a:lnTo>
                  <a:lnTo>
                    <a:pt x="1176" y="294"/>
                  </a:lnTo>
                  <a:lnTo>
                    <a:pt x="1178" y="302"/>
                  </a:lnTo>
                  <a:lnTo>
                    <a:pt x="1178" y="312"/>
                  </a:lnTo>
                  <a:lnTo>
                    <a:pt x="1178" y="312"/>
                  </a:lnTo>
                  <a:lnTo>
                    <a:pt x="1176" y="322"/>
                  </a:lnTo>
                  <a:lnTo>
                    <a:pt x="1174" y="332"/>
                  </a:lnTo>
                  <a:lnTo>
                    <a:pt x="1170" y="340"/>
                  </a:lnTo>
                  <a:lnTo>
                    <a:pt x="1164" y="348"/>
                  </a:lnTo>
                  <a:lnTo>
                    <a:pt x="1158" y="352"/>
                  </a:lnTo>
                  <a:lnTo>
                    <a:pt x="1150" y="356"/>
                  </a:lnTo>
                  <a:lnTo>
                    <a:pt x="1142" y="360"/>
                  </a:lnTo>
                  <a:lnTo>
                    <a:pt x="1134" y="360"/>
                  </a:lnTo>
                  <a:lnTo>
                    <a:pt x="1134" y="360"/>
                  </a:lnTo>
                  <a:close/>
                  <a:moveTo>
                    <a:pt x="1136" y="282"/>
                  </a:moveTo>
                  <a:lnTo>
                    <a:pt x="1136" y="282"/>
                  </a:lnTo>
                  <a:lnTo>
                    <a:pt x="1130" y="282"/>
                  </a:lnTo>
                  <a:lnTo>
                    <a:pt x="1124" y="284"/>
                  </a:lnTo>
                  <a:lnTo>
                    <a:pt x="1122" y="288"/>
                  </a:lnTo>
                  <a:lnTo>
                    <a:pt x="1118" y="292"/>
                  </a:lnTo>
                  <a:lnTo>
                    <a:pt x="1116" y="300"/>
                  </a:lnTo>
                  <a:lnTo>
                    <a:pt x="1114" y="312"/>
                  </a:lnTo>
                  <a:lnTo>
                    <a:pt x="1114" y="312"/>
                  </a:lnTo>
                  <a:lnTo>
                    <a:pt x="1114" y="318"/>
                  </a:lnTo>
                  <a:lnTo>
                    <a:pt x="1116" y="330"/>
                  </a:lnTo>
                  <a:lnTo>
                    <a:pt x="1120" y="334"/>
                  </a:lnTo>
                  <a:lnTo>
                    <a:pt x="1122" y="338"/>
                  </a:lnTo>
                  <a:lnTo>
                    <a:pt x="1128" y="342"/>
                  </a:lnTo>
                  <a:lnTo>
                    <a:pt x="1134" y="342"/>
                  </a:lnTo>
                  <a:lnTo>
                    <a:pt x="1134" y="342"/>
                  </a:lnTo>
                  <a:lnTo>
                    <a:pt x="1142" y="342"/>
                  </a:lnTo>
                  <a:lnTo>
                    <a:pt x="1146" y="340"/>
                  </a:lnTo>
                  <a:lnTo>
                    <a:pt x="1150" y="336"/>
                  </a:lnTo>
                  <a:lnTo>
                    <a:pt x="1152" y="330"/>
                  </a:lnTo>
                  <a:lnTo>
                    <a:pt x="1156" y="320"/>
                  </a:lnTo>
                  <a:lnTo>
                    <a:pt x="1156" y="312"/>
                  </a:lnTo>
                  <a:lnTo>
                    <a:pt x="1156" y="312"/>
                  </a:lnTo>
                  <a:lnTo>
                    <a:pt x="1154" y="300"/>
                  </a:lnTo>
                  <a:lnTo>
                    <a:pt x="1152" y="290"/>
                  </a:lnTo>
                  <a:lnTo>
                    <a:pt x="1148" y="286"/>
                  </a:lnTo>
                  <a:lnTo>
                    <a:pt x="1146" y="284"/>
                  </a:lnTo>
                  <a:lnTo>
                    <a:pt x="1140" y="282"/>
                  </a:lnTo>
                  <a:lnTo>
                    <a:pt x="1136" y="282"/>
                  </a:lnTo>
                  <a:lnTo>
                    <a:pt x="1136" y="282"/>
                  </a:lnTo>
                  <a:close/>
                  <a:moveTo>
                    <a:pt x="1196" y="358"/>
                  </a:moveTo>
                  <a:lnTo>
                    <a:pt x="1196" y="234"/>
                  </a:lnTo>
                  <a:lnTo>
                    <a:pt x="1218" y="234"/>
                  </a:lnTo>
                  <a:lnTo>
                    <a:pt x="1218" y="278"/>
                  </a:lnTo>
                  <a:lnTo>
                    <a:pt x="1218" y="278"/>
                  </a:lnTo>
                  <a:lnTo>
                    <a:pt x="1222" y="272"/>
                  </a:lnTo>
                  <a:lnTo>
                    <a:pt x="1226" y="266"/>
                  </a:lnTo>
                  <a:lnTo>
                    <a:pt x="1234" y="264"/>
                  </a:lnTo>
                  <a:lnTo>
                    <a:pt x="1244" y="262"/>
                  </a:lnTo>
                  <a:lnTo>
                    <a:pt x="1244" y="262"/>
                  </a:lnTo>
                  <a:lnTo>
                    <a:pt x="1250" y="262"/>
                  </a:lnTo>
                  <a:lnTo>
                    <a:pt x="1256" y="264"/>
                  </a:lnTo>
                  <a:lnTo>
                    <a:pt x="1262" y="268"/>
                  </a:lnTo>
                  <a:lnTo>
                    <a:pt x="1268" y="274"/>
                  </a:lnTo>
                  <a:lnTo>
                    <a:pt x="1272" y="280"/>
                  </a:lnTo>
                  <a:lnTo>
                    <a:pt x="1276" y="288"/>
                  </a:lnTo>
                  <a:lnTo>
                    <a:pt x="1278" y="298"/>
                  </a:lnTo>
                  <a:lnTo>
                    <a:pt x="1278" y="310"/>
                  </a:lnTo>
                  <a:lnTo>
                    <a:pt x="1278" y="310"/>
                  </a:lnTo>
                  <a:lnTo>
                    <a:pt x="1278" y="320"/>
                  </a:lnTo>
                  <a:lnTo>
                    <a:pt x="1276" y="330"/>
                  </a:lnTo>
                  <a:lnTo>
                    <a:pt x="1272" y="338"/>
                  </a:lnTo>
                  <a:lnTo>
                    <a:pt x="1268" y="346"/>
                  </a:lnTo>
                  <a:lnTo>
                    <a:pt x="1268" y="346"/>
                  </a:lnTo>
                  <a:lnTo>
                    <a:pt x="1262" y="352"/>
                  </a:lnTo>
                  <a:lnTo>
                    <a:pt x="1256" y="356"/>
                  </a:lnTo>
                  <a:lnTo>
                    <a:pt x="1248" y="360"/>
                  </a:lnTo>
                  <a:lnTo>
                    <a:pt x="1240" y="360"/>
                  </a:lnTo>
                  <a:lnTo>
                    <a:pt x="1240" y="360"/>
                  </a:lnTo>
                  <a:lnTo>
                    <a:pt x="1230" y="358"/>
                  </a:lnTo>
                  <a:lnTo>
                    <a:pt x="1222" y="354"/>
                  </a:lnTo>
                  <a:lnTo>
                    <a:pt x="1216" y="348"/>
                  </a:lnTo>
                  <a:lnTo>
                    <a:pt x="1212" y="344"/>
                  </a:lnTo>
                  <a:lnTo>
                    <a:pt x="1206" y="358"/>
                  </a:lnTo>
                  <a:lnTo>
                    <a:pt x="1196" y="358"/>
                  </a:lnTo>
                  <a:close/>
                  <a:moveTo>
                    <a:pt x="1218" y="318"/>
                  </a:moveTo>
                  <a:lnTo>
                    <a:pt x="1218" y="318"/>
                  </a:lnTo>
                  <a:lnTo>
                    <a:pt x="1220" y="330"/>
                  </a:lnTo>
                  <a:lnTo>
                    <a:pt x="1224" y="338"/>
                  </a:lnTo>
                  <a:lnTo>
                    <a:pt x="1230" y="342"/>
                  </a:lnTo>
                  <a:lnTo>
                    <a:pt x="1236" y="342"/>
                  </a:lnTo>
                  <a:lnTo>
                    <a:pt x="1236" y="342"/>
                  </a:lnTo>
                  <a:lnTo>
                    <a:pt x="1244" y="342"/>
                  </a:lnTo>
                  <a:lnTo>
                    <a:pt x="1248" y="340"/>
                  </a:lnTo>
                  <a:lnTo>
                    <a:pt x="1252" y="336"/>
                  </a:lnTo>
                  <a:lnTo>
                    <a:pt x="1254" y="330"/>
                  </a:lnTo>
                  <a:lnTo>
                    <a:pt x="1256" y="320"/>
                  </a:lnTo>
                  <a:lnTo>
                    <a:pt x="1256" y="310"/>
                  </a:lnTo>
                  <a:lnTo>
                    <a:pt x="1256" y="310"/>
                  </a:lnTo>
                  <a:lnTo>
                    <a:pt x="1256" y="300"/>
                  </a:lnTo>
                  <a:lnTo>
                    <a:pt x="1254" y="292"/>
                  </a:lnTo>
                  <a:lnTo>
                    <a:pt x="1252" y="286"/>
                  </a:lnTo>
                  <a:lnTo>
                    <a:pt x="1248" y="282"/>
                  </a:lnTo>
                  <a:lnTo>
                    <a:pt x="1244" y="280"/>
                  </a:lnTo>
                  <a:lnTo>
                    <a:pt x="1238" y="280"/>
                  </a:lnTo>
                  <a:lnTo>
                    <a:pt x="1238" y="280"/>
                  </a:lnTo>
                  <a:lnTo>
                    <a:pt x="1230" y="280"/>
                  </a:lnTo>
                  <a:lnTo>
                    <a:pt x="1224" y="286"/>
                  </a:lnTo>
                  <a:lnTo>
                    <a:pt x="1220" y="294"/>
                  </a:lnTo>
                  <a:lnTo>
                    <a:pt x="1218" y="304"/>
                  </a:lnTo>
                  <a:lnTo>
                    <a:pt x="1218" y="318"/>
                  </a:lnTo>
                  <a:close/>
                  <a:moveTo>
                    <a:pt x="1376" y="340"/>
                  </a:moveTo>
                  <a:lnTo>
                    <a:pt x="1376" y="340"/>
                  </a:lnTo>
                  <a:lnTo>
                    <a:pt x="1376" y="350"/>
                  </a:lnTo>
                  <a:lnTo>
                    <a:pt x="1378" y="358"/>
                  </a:lnTo>
                  <a:lnTo>
                    <a:pt x="1358" y="358"/>
                  </a:lnTo>
                  <a:lnTo>
                    <a:pt x="1358" y="358"/>
                  </a:lnTo>
                  <a:lnTo>
                    <a:pt x="1356" y="348"/>
                  </a:lnTo>
                  <a:lnTo>
                    <a:pt x="1356" y="340"/>
                  </a:lnTo>
                  <a:lnTo>
                    <a:pt x="1356" y="340"/>
                  </a:lnTo>
                  <a:lnTo>
                    <a:pt x="1352" y="346"/>
                  </a:lnTo>
                  <a:lnTo>
                    <a:pt x="1346" y="352"/>
                  </a:lnTo>
                  <a:lnTo>
                    <a:pt x="1338" y="358"/>
                  </a:lnTo>
                  <a:lnTo>
                    <a:pt x="1332" y="360"/>
                  </a:lnTo>
                  <a:lnTo>
                    <a:pt x="1324" y="360"/>
                  </a:lnTo>
                  <a:lnTo>
                    <a:pt x="1324" y="360"/>
                  </a:lnTo>
                  <a:lnTo>
                    <a:pt x="1316" y="360"/>
                  </a:lnTo>
                  <a:lnTo>
                    <a:pt x="1310" y="358"/>
                  </a:lnTo>
                  <a:lnTo>
                    <a:pt x="1306" y="354"/>
                  </a:lnTo>
                  <a:lnTo>
                    <a:pt x="1302" y="352"/>
                  </a:lnTo>
                  <a:lnTo>
                    <a:pt x="1296" y="342"/>
                  </a:lnTo>
                  <a:lnTo>
                    <a:pt x="1294" y="332"/>
                  </a:lnTo>
                  <a:lnTo>
                    <a:pt x="1294" y="332"/>
                  </a:lnTo>
                  <a:lnTo>
                    <a:pt x="1296" y="322"/>
                  </a:lnTo>
                  <a:lnTo>
                    <a:pt x="1300" y="314"/>
                  </a:lnTo>
                  <a:lnTo>
                    <a:pt x="1308" y="308"/>
                  </a:lnTo>
                  <a:lnTo>
                    <a:pt x="1316" y="304"/>
                  </a:lnTo>
                  <a:lnTo>
                    <a:pt x="1326" y="302"/>
                  </a:lnTo>
                  <a:lnTo>
                    <a:pt x="1338" y="300"/>
                  </a:lnTo>
                  <a:lnTo>
                    <a:pt x="1356" y="300"/>
                  </a:lnTo>
                  <a:lnTo>
                    <a:pt x="1356" y="294"/>
                  </a:lnTo>
                  <a:lnTo>
                    <a:pt x="1356" y="294"/>
                  </a:lnTo>
                  <a:lnTo>
                    <a:pt x="1354" y="286"/>
                  </a:lnTo>
                  <a:lnTo>
                    <a:pt x="1348" y="282"/>
                  </a:lnTo>
                  <a:lnTo>
                    <a:pt x="1342" y="280"/>
                  </a:lnTo>
                  <a:lnTo>
                    <a:pt x="1336" y="278"/>
                  </a:lnTo>
                  <a:lnTo>
                    <a:pt x="1336" y="278"/>
                  </a:lnTo>
                  <a:lnTo>
                    <a:pt x="1324" y="280"/>
                  </a:lnTo>
                  <a:lnTo>
                    <a:pt x="1318" y="284"/>
                  </a:lnTo>
                  <a:lnTo>
                    <a:pt x="1316" y="290"/>
                  </a:lnTo>
                  <a:lnTo>
                    <a:pt x="1314" y="294"/>
                  </a:lnTo>
                  <a:lnTo>
                    <a:pt x="1296" y="290"/>
                  </a:lnTo>
                  <a:lnTo>
                    <a:pt x="1296" y="290"/>
                  </a:lnTo>
                  <a:lnTo>
                    <a:pt x="1298" y="284"/>
                  </a:lnTo>
                  <a:lnTo>
                    <a:pt x="1302" y="278"/>
                  </a:lnTo>
                  <a:lnTo>
                    <a:pt x="1306" y="272"/>
                  </a:lnTo>
                  <a:lnTo>
                    <a:pt x="1312" y="270"/>
                  </a:lnTo>
                  <a:lnTo>
                    <a:pt x="1324" y="266"/>
                  </a:lnTo>
                  <a:lnTo>
                    <a:pt x="1338" y="264"/>
                  </a:lnTo>
                  <a:lnTo>
                    <a:pt x="1338" y="264"/>
                  </a:lnTo>
                  <a:lnTo>
                    <a:pt x="1354" y="266"/>
                  </a:lnTo>
                  <a:lnTo>
                    <a:pt x="1360" y="268"/>
                  </a:lnTo>
                  <a:lnTo>
                    <a:pt x="1366" y="270"/>
                  </a:lnTo>
                  <a:lnTo>
                    <a:pt x="1366" y="270"/>
                  </a:lnTo>
                  <a:lnTo>
                    <a:pt x="1372" y="276"/>
                  </a:lnTo>
                  <a:lnTo>
                    <a:pt x="1374" y="284"/>
                  </a:lnTo>
                  <a:lnTo>
                    <a:pt x="1376" y="290"/>
                  </a:lnTo>
                  <a:lnTo>
                    <a:pt x="1376" y="298"/>
                  </a:lnTo>
                  <a:lnTo>
                    <a:pt x="1376" y="340"/>
                  </a:lnTo>
                  <a:close/>
                  <a:moveTo>
                    <a:pt x="1356" y="312"/>
                  </a:moveTo>
                  <a:lnTo>
                    <a:pt x="1356" y="312"/>
                  </a:lnTo>
                  <a:lnTo>
                    <a:pt x="1340" y="312"/>
                  </a:lnTo>
                  <a:lnTo>
                    <a:pt x="1330" y="314"/>
                  </a:lnTo>
                  <a:lnTo>
                    <a:pt x="1330" y="314"/>
                  </a:lnTo>
                  <a:lnTo>
                    <a:pt x="1326" y="316"/>
                  </a:lnTo>
                  <a:lnTo>
                    <a:pt x="1320" y="318"/>
                  </a:lnTo>
                  <a:lnTo>
                    <a:pt x="1316" y="324"/>
                  </a:lnTo>
                  <a:lnTo>
                    <a:pt x="1314" y="330"/>
                  </a:lnTo>
                  <a:lnTo>
                    <a:pt x="1314" y="330"/>
                  </a:lnTo>
                  <a:lnTo>
                    <a:pt x="1316" y="334"/>
                  </a:lnTo>
                  <a:lnTo>
                    <a:pt x="1318" y="338"/>
                  </a:lnTo>
                  <a:lnTo>
                    <a:pt x="1322" y="342"/>
                  </a:lnTo>
                  <a:lnTo>
                    <a:pt x="1332" y="344"/>
                  </a:lnTo>
                  <a:lnTo>
                    <a:pt x="1332" y="344"/>
                  </a:lnTo>
                  <a:lnTo>
                    <a:pt x="1338" y="344"/>
                  </a:lnTo>
                  <a:lnTo>
                    <a:pt x="1344" y="342"/>
                  </a:lnTo>
                  <a:lnTo>
                    <a:pt x="1348" y="338"/>
                  </a:lnTo>
                  <a:lnTo>
                    <a:pt x="1350" y="334"/>
                  </a:lnTo>
                  <a:lnTo>
                    <a:pt x="1354" y="326"/>
                  </a:lnTo>
                  <a:lnTo>
                    <a:pt x="1356" y="320"/>
                  </a:lnTo>
                  <a:lnTo>
                    <a:pt x="1356" y="312"/>
                  </a:lnTo>
                  <a:close/>
                  <a:moveTo>
                    <a:pt x="1514" y="358"/>
                  </a:moveTo>
                  <a:lnTo>
                    <a:pt x="1514" y="252"/>
                  </a:lnTo>
                  <a:lnTo>
                    <a:pt x="1482" y="252"/>
                  </a:lnTo>
                  <a:lnTo>
                    <a:pt x="1482" y="234"/>
                  </a:lnTo>
                  <a:lnTo>
                    <a:pt x="1572" y="234"/>
                  </a:lnTo>
                  <a:lnTo>
                    <a:pt x="1572" y="252"/>
                  </a:lnTo>
                  <a:lnTo>
                    <a:pt x="1538" y="252"/>
                  </a:lnTo>
                  <a:lnTo>
                    <a:pt x="1538" y="358"/>
                  </a:lnTo>
                  <a:lnTo>
                    <a:pt x="1514" y="358"/>
                  </a:lnTo>
                  <a:close/>
                  <a:moveTo>
                    <a:pt x="1578" y="266"/>
                  </a:moveTo>
                  <a:lnTo>
                    <a:pt x="1598" y="266"/>
                  </a:lnTo>
                  <a:lnTo>
                    <a:pt x="1598" y="288"/>
                  </a:lnTo>
                  <a:lnTo>
                    <a:pt x="1598" y="288"/>
                  </a:lnTo>
                  <a:lnTo>
                    <a:pt x="1600" y="282"/>
                  </a:lnTo>
                  <a:lnTo>
                    <a:pt x="1604" y="272"/>
                  </a:lnTo>
                  <a:lnTo>
                    <a:pt x="1608" y="268"/>
                  </a:lnTo>
                  <a:lnTo>
                    <a:pt x="1614" y="266"/>
                  </a:lnTo>
                  <a:lnTo>
                    <a:pt x="1618" y="264"/>
                  </a:lnTo>
                  <a:lnTo>
                    <a:pt x="1626" y="264"/>
                  </a:lnTo>
                  <a:lnTo>
                    <a:pt x="1626" y="286"/>
                  </a:lnTo>
                  <a:lnTo>
                    <a:pt x="1626" y="286"/>
                  </a:lnTo>
                  <a:lnTo>
                    <a:pt x="1616" y="286"/>
                  </a:lnTo>
                  <a:lnTo>
                    <a:pt x="1612" y="288"/>
                  </a:lnTo>
                  <a:lnTo>
                    <a:pt x="1606" y="294"/>
                  </a:lnTo>
                  <a:lnTo>
                    <a:pt x="1606" y="294"/>
                  </a:lnTo>
                  <a:lnTo>
                    <a:pt x="1604" y="298"/>
                  </a:lnTo>
                  <a:lnTo>
                    <a:pt x="1602" y="304"/>
                  </a:lnTo>
                  <a:lnTo>
                    <a:pt x="1600" y="310"/>
                  </a:lnTo>
                  <a:lnTo>
                    <a:pt x="1600" y="320"/>
                  </a:lnTo>
                  <a:lnTo>
                    <a:pt x="1600" y="358"/>
                  </a:lnTo>
                  <a:lnTo>
                    <a:pt x="1578" y="358"/>
                  </a:lnTo>
                  <a:lnTo>
                    <a:pt x="1578" y="266"/>
                  </a:lnTo>
                  <a:close/>
                  <a:moveTo>
                    <a:pt x="1722" y="340"/>
                  </a:moveTo>
                  <a:lnTo>
                    <a:pt x="1722" y="340"/>
                  </a:lnTo>
                  <a:lnTo>
                    <a:pt x="1722" y="350"/>
                  </a:lnTo>
                  <a:lnTo>
                    <a:pt x="1724" y="358"/>
                  </a:lnTo>
                  <a:lnTo>
                    <a:pt x="1704" y="358"/>
                  </a:lnTo>
                  <a:lnTo>
                    <a:pt x="1704" y="358"/>
                  </a:lnTo>
                  <a:lnTo>
                    <a:pt x="1702" y="348"/>
                  </a:lnTo>
                  <a:lnTo>
                    <a:pt x="1700" y="340"/>
                  </a:lnTo>
                  <a:lnTo>
                    <a:pt x="1700" y="340"/>
                  </a:lnTo>
                  <a:lnTo>
                    <a:pt x="1698" y="346"/>
                  </a:lnTo>
                  <a:lnTo>
                    <a:pt x="1692" y="352"/>
                  </a:lnTo>
                  <a:lnTo>
                    <a:pt x="1684" y="358"/>
                  </a:lnTo>
                  <a:lnTo>
                    <a:pt x="1678" y="360"/>
                  </a:lnTo>
                  <a:lnTo>
                    <a:pt x="1670" y="360"/>
                  </a:lnTo>
                  <a:lnTo>
                    <a:pt x="1670" y="360"/>
                  </a:lnTo>
                  <a:lnTo>
                    <a:pt x="1662" y="360"/>
                  </a:lnTo>
                  <a:lnTo>
                    <a:pt x="1656" y="358"/>
                  </a:lnTo>
                  <a:lnTo>
                    <a:pt x="1652" y="354"/>
                  </a:lnTo>
                  <a:lnTo>
                    <a:pt x="1648" y="352"/>
                  </a:lnTo>
                  <a:lnTo>
                    <a:pt x="1642" y="342"/>
                  </a:lnTo>
                  <a:lnTo>
                    <a:pt x="1640" y="332"/>
                  </a:lnTo>
                  <a:lnTo>
                    <a:pt x="1640" y="332"/>
                  </a:lnTo>
                  <a:lnTo>
                    <a:pt x="1642" y="322"/>
                  </a:lnTo>
                  <a:lnTo>
                    <a:pt x="1646" y="314"/>
                  </a:lnTo>
                  <a:lnTo>
                    <a:pt x="1654" y="308"/>
                  </a:lnTo>
                  <a:lnTo>
                    <a:pt x="1662" y="304"/>
                  </a:lnTo>
                  <a:lnTo>
                    <a:pt x="1672" y="302"/>
                  </a:lnTo>
                  <a:lnTo>
                    <a:pt x="1682" y="300"/>
                  </a:lnTo>
                  <a:lnTo>
                    <a:pt x="1700" y="300"/>
                  </a:lnTo>
                  <a:lnTo>
                    <a:pt x="1700" y="294"/>
                  </a:lnTo>
                  <a:lnTo>
                    <a:pt x="1700" y="294"/>
                  </a:lnTo>
                  <a:lnTo>
                    <a:pt x="1700" y="286"/>
                  </a:lnTo>
                  <a:lnTo>
                    <a:pt x="1694" y="282"/>
                  </a:lnTo>
                  <a:lnTo>
                    <a:pt x="1688" y="280"/>
                  </a:lnTo>
                  <a:lnTo>
                    <a:pt x="1682" y="278"/>
                  </a:lnTo>
                  <a:lnTo>
                    <a:pt x="1682" y="278"/>
                  </a:lnTo>
                  <a:lnTo>
                    <a:pt x="1670" y="280"/>
                  </a:lnTo>
                  <a:lnTo>
                    <a:pt x="1664" y="284"/>
                  </a:lnTo>
                  <a:lnTo>
                    <a:pt x="1660" y="290"/>
                  </a:lnTo>
                  <a:lnTo>
                    <a:pt x="1660" y="294"/>
                  </a:lnTo>
                  <a:lnTo>
                    <a:pt x="1642" y="290"/>
                  </a:lnTo>
                  <a:lnTo>
                    <a:pt x="1642" y="290"/>
                  </a:lnTo>
                  <a:lnTo>
                    <a:pt x="1644" y="284"/>
                  </a:lnTo>
                  <a:lnTo>
                    <a:pt x="1648" y="278"/>
                  </a:lnTo>
                  <a:lnTo>
                    <a:pt x="1652" y="272"/>
                  </a:lnTo>
                  <a:lnTo>
                    <a:pt x="1658" y="270"/>
                  </a:lnTo>
                  <a:lnTo>
                    <a:pt x="1670" y="266"/>
                  </a:lnTo>
                  <a:lnTo>
                    <a:pt x="1684" y="264"/>
                  </a:lnTo>
                  <a:lnTo>
                    <a:pt x="1684" y="264"/>
                  </a:lnTo>
                  <a:lnTo>
                    <a:pt x="1700" y="266"/>
                  </a:lnTo>
                  <a:lnTo>
                    <a:pt x="1706" y="268"/>
                  </a:lnTo>
                  <a:lnTo>
                    <a:pt x="1712" y="270"/>
                  </a:lnTo>
                  <a:lnTo>
                    <a:pt x="1712" y="270"/>
                  </a:lnTo>
                  <a:lnTo>
                    <a:pt x="1718" y="276"/>
                  </a:lnTo>
                  <a:lnTo>
                    <a:pt x="1720" y="284"/>
                  </a:lnTo>
                  <a:lnTo>
                    <a:pt x="1722" y="290"/>
                  </a:lnTo>
                  <a:lnTo>
                    <a:pt x="1722" y="298"/>
                  </a:lnTo>
                  <a:lnTo>
                    <a:pt x="1722" y="340"/>
                  </a:lnTo>
                  <a:close/>
                  <a:moveTo>
                    <a:pt x="1700" y="312"/>
                  </a:moveTo>
                  <a:lnTo>
                    <a:pt x="1700" y="312"/>
                  </a:lnTo>
                  <a:lnTo>
                    <a:pt x="1684" y="312"/>
                  </a:lnTo>
                  <a:lnTo>
                    <a:pt x="1676" y="314"/>
                  </a:lnTo>
                  <a:lnTo>
                    <a:pt x="1676" y="314"/>
                  </a:lnTo>
                  <a:lnTo>
                    <a:pt x="1672" y="316"/>
                  </a:lnTo>
                  <a:lnTo>
                    <a:pt x="1666" y="318"/>
                  </a:lnTo>
                  <a:lnTo>
                    <a:pt x="1662" y="324"/>
                  </a:lnTo>
                  <a:lnTo>
                    <a:pt x="1660" y="330"/>
                  </a:lnTo>
                  <a:lnTo>
                    <a:pt x="1660" y="330"/>
                  </a:lnTo>
                  <a:lnTo>
                    <a:pt x="1662" y="334"/>
                  </a:lnTo>
                  <a:lnTo>
                    <a:pt x="1664" y="338"/>
                  </a:lnTo>
                  <a:lnTo>
                    <a:pt x="1668" y="342"/>
                  </a:lnTo>
                  <a:lnTo>
                    <a:pt x="1676" y="344"/>
                  </a:lnTo>
                  <a:lnTo>
                    <a:pt x="1676" y="344"/>
                  </a:lnTo>
                  <a:lnTo>
                    <a:pt x="1684" y="344"/>
                  </a:lnTo>
                  <a:lnTo>
                    <a:pt x="1690" y="342"/>
                  </a:lnTo>
                  <a:lnTo>
                    <a:pt x="1694" y="338"/>
                  </a:lnTo>
                  <a:lnTo>
                    <a:pt x="1696" y="334"/>
                  </a:lnTo>
                  <a:lnTo>
                    <a:pt x="1700" y="326"/>
                  </a:lnTo>
                  <a:lnTo>
                    <a:pt x="1700" y="320"/>
                  </a:lnTo>
                  <a:lnTo>
                    <a:pt x="1700" y="312"/>
                  </a:lnTo>
                  <a:close/>
                  <a:moveTo>
                    <a:pt x="1802" y="358"/>
                  </a:moveTo>
                  <a:lnTo>
                    <a:pt x="1802" y="340"/>
                  </a:lnTo>
                  <a:lnTo>
                    <a:pt x="1802" y="340"/>
                  </a:lnTo>
                  <a:lnTo>
                    <a:pt x="1800" y="346"/>
                  </a:lnTo>
                  <a:lnTo>
                    <a:pt x="1794" y="352"/>
                  </a:lnTo>
                  <a:lnTo>
                    <a:pt x="1786" y="358"/>
                  </a:lnTo>
                  <a:lnTo>
                    <a:pt x="1782" y="360"/>
                  </a:lnTo>
                  <a:lnTo>
                    <a:pt x="1776" y="360"/>
                  </a:lnTo>
                  <a:lnTo>
                    <a:pt x="1776" y="360"/>
                  </a:lnTo>
                  <a:lnTo>
                    <a:pt x="1764" y="358"/>
                  </a:lnTo>
                  <a:lnTo>
                    <a:pt x="1756" y="354"/>
                  </a:lnTo>
                  <a:lnTo>
                    <a:pt x="1750" y="346"/>
                  </a:lnTo>
                  <a:lnTo>
                    <a:pt x="1746" y="340"/>
                  </a:lnTo>
                  <a:lnTo>
                    <a:pt x="1742" y="330"/>
                  </a:lnTo>
                  <a:lnTo>
                    <a:pt x="1742" y="322"/>
                  </a:lnTo>
                  <a:lnTo>
                    <a:pt x="1740" y="310"/>
                  </a:lnTo>
                  <a:lnTo>
                    <a:pt x="1740" y="310"/>
                  </a:lnTo>
                  <a:lnTo>
                    <a:pt x="1742" y="296"/>
                  </a:lnTo>
                  <a:lnTo>
                    <a:pt x="1744" y="288"/>
                  </a:lnTo>
                  <a:lnTo>
                    <a:pt x="1748" y="280"/>
                  </a:lnTo>
                  <a:lnTo>
                    <a:pt x="1752" y="272"/>
                  </a:lnTo>
                  <a:lnTo>
                    <a:pt x="1758" y="268"/>
                  </a:lnTo>
                  <a:lnTo>
                    <a:pt x="1766" y="264"/>
                  </a:lnTo>
                  <a:lnTo>
                    <a:pt x="1776" y="262"/>
                  </a:lnTo>
                  <a:lnTo>
                    <a:pt x="1776" y="262"/>
                  </a:lnTo>
                  <a:lnTo>
                    <a:pt x="1784" y="262"/>
                  </a:lnTo>
                  <a:lnTo>
                    <a:pt x="1790" y="266"/>
                  </a:lnTo>
                  <a:lnTo>
                    <a:pt x="1796" y="270"/>
                  </a:lnTo>
                  <a:lnTo>
                    <a:pt x="1800" y="278"/>
                  </a:lnTo>
                  <a:lnTo>
                    <a:pt x="1800" y="234"/>
                  </a:lnTo>
                  <a:lnTo>
                    <a:pt x="1822" y="234"/>
                  </a:lnTo>
                  <a:lnTo>
                    <a:pt x="1822" y="358"/>
                  </a:lnTo>
                  <a:lnTo>
                    <a:pt x="1802" y="358"/>
                  </a:lnTo>
                  <a:close/>
                  <a:moveTo>
                    <a:pt x="1800" y="304"/>
                  </a:moveTo>
                  <a:lnTo>
                    <a:pt x="1800" y="304"/>
                  </a:lnTo>
                  <a:lnTo>
                    <a:pt x="1800" y="294"/>
                  </a:lnTo>
                  <a:lnTo>
                    <a:pt x="1796" y="286"/>
                  </a:lnTo>
                  <a:lnTo>
                    <a:pt x="1796" y="286"/>
                  </a:lnTo>
                  <a:lnTo>
                    <a:pt x="1790" y="282"/>
                  </a:lnTo>
                  <a:lnTo>
                    <a:pt x="1782" y="280"/>
                  </a:lnTo>
                  <a:lnTo>
                    <a:pt x="1782" y="280"/>
                  </a:lnTo>
                  <a:lnTo>
                    <a:pt x="1776" y="280"/>
                  </a:lnTo>
                  <a:lnTo>
                    <a:pt x="1770" y="284"/>
                  </a:lnTo>
                  <a:lnTo>
                    <a:pt x="1768" y="288"/>
                  </a:lnTo>
                  <a:lnTo>
                    <a:pt x="1766" y="294"/>
                  </a:lnTo>
                  <a:lnTo>
                    <a:pt x="1762" y="304"/>
                  </a:lnTo>
                  <a:lnTo>
                    <a:pt x="1762" y="312"/>
                  </a:lnTo>
                  <a:lnTo>
                    <a:pt x="1762" y="312"/>
                  </a:lnTo>
                  <a:lnTo>
                    <a:pt x="1762" y="320"/>
                  </a:lnTo>
                  <a:lnTo>
                    <a:pt x="1764" y="330"/>
                  </a:lnTo>
                  <a:lnTo>
                    <a:pt x="1768" y="334"/>
                  </a:lnTo>
                  <a:lnTo>
                    <a:pt x="1770" y="340"/>
                  </a:lnTo>
                  <a:lnTo>
                    <a:pt x="1776" y="342"/>
                  </a:lnTo>
                  <a:lnTo>
                    <a:pt x="1782" y="342"/>
                  </a:lnTo>
                  <a:lnTo>
                    <a:pt x="1782" y="342"/>
                  </a:lnTo>
                  <a:lnTo>
                    <a:pt x="1788" y="342"/>
                  </a:lnTo>
                  <a:lnTo>
                    <a:pt x="1794" y="336"/>
                  </a:lnTo>
                  <a:lnTo>
                    <a:pt x="1800" y="330"/>
                  </a:lnTo>
                  <a:lnTo>
                    <a:pt x="1800" y="320"/>
                  </a:lnTo>
                  <a:lnTo>
                    <a:pt x="1800" y="304"/>
                  </a:lnTo>
                  <a:close/>
                  <a:moveTo>
                    <a:pt x="1924" y="332"/>
                  </a:moveTo>
                  <a:lnTo>
                    <a:pt x="1924" y="332"/>
                  </a:lnTo>
                  <a:lnTo>
                    <a:pt x="1922" y="338"/>
                  </a:lnTo>
                  <a:lnTo>
                    <a:pt x="1918" y="344"/>
                  </a:lnTo>
                  <a:lnTo>
                    <a:pt x="1908" y="354"/>
                  </a:lnTo>
                  <a:lnTo>
                    <a:pt x="1896" y="358"/>
                  </a:lnTo>
                  <a:lnTo>
                    <a:pt x="1884" y="360"/>
                  </a:lnTo>
                  <a:lnTo>
                    <a:pt x="1884" y="360"/>
                  </a:lnTo>
                  <a:lnTo>
                    <a:pt x="1872" y="358"/>
                  </a:lnTo>
                  <a:lnTo>
                    <a:pt x="1864" y="356"/>
                  </a:lnTo>
                  <a:lnTo>
                    <a:pt x="1856" y="350"/>
                  </a:lnTo>
                  <a:lnTo>
                    <a:pt x="1850" y="344"/>
                  </a:lnTo>
                  <a:lnTo>
                    <a:pt x="1846" y="338"/>
                  </a:lnTo>
                  <a:lnTo>
                    <a:pt x="1844" y="330"/>
                  </a:lnTo>
                  <a:lnTo>
                    <a:pt x="1842" y="320"/>
                  </a:lnTo>
                  <a:lnTo>
                    <a:pt x="1840" y="312"/>
                  </a:lnTo>
                  <a:lnTo>
                    <a:pt x="1840" y="312"/>
                  </a:lnTo>
                  <a:lnTo>
                    <a:pt x="1842" y="302"/>
                  </a:lnTo>
                  <a:lnTo>
                    <a:pt x="1844" y="294"/>
                  </a:lnTo>
                  <a:lnTo>
                    <a:pt x="1848" y="286"/>
                  </a:lnTo>
                  <a:lnTo>
                    <a:pt x="1852" y="278"/>
                  </a:lnTo>
                  <a:lnTo>
                    <a:pt x="1858" y="272"/>
                  </a:lnTo>
                  <a:lnTo>
                    <a:pt x="1866" y="268"/>
                  </a:lnTo>
                  <a:lnTo>
                    <a:pt x="1874" y="264"/>
                  </a:lnTo>
                  <a:lnTo>
                    <a:pt x="1884" y="264"/>
                  </a:lnTo>
                  <a:lnTo>
                    <a:pt x="1884" y="264"/>
                  </a:lnTo>
                  <a:lnTo>
                    <a:pt x="1894" y="266"/>
                  </a:lnTo>
                  <a:lnTo>
                    <a:pt x="1904" y="268"/>
                  </a:lnTo>
                  <a:lnTo>
                    <a:pt x="1910" y="272"/>
                  </a:lnTo>
                  <a:lnTo>
                    <a:pt x="1916" y="280"/>
                  </a:lnTo>
                  <a:lnTo>
                    <a:pt x="1920" y="286"/>
                  </a:lnTo>
                  <a:lnTo>
                    <a:pt x="1924" y="296"/>
                  </a:lnTo>
                  <a:lnTo>
                    <a:pt x="1926" y="304"/>
                  </a:lnTo>
                  <a:lnTo>
                    <a:pt x="1926" y="314"/>
                  </a:lnTo>
                  <a:lnTo>
                    <a:pt x="1862" y="314"/>
                  </a:lnTo>
                  <a:lnTo>
                    <a:pt x="1862" y="314"/>
                  </a:lnTo>
                  <a:lnTo>
                    <a:pt x="1862" y="324"/>
                  </a:lnTo>
                  <a:lnTo>
                    <a:pt x="1864" y="330"/>
                  </a:lnTo>
                  <a:lnTo>
                    <a:pt x="1868" y="336"/>
                  </a:lnTo>
                  <a:lnTo>
                    <a:pt x="1868" y="336"/>
                  </a:lnTo>
                  <a:lnTo>
                    <a:pt x="1870" y="340"/>
                  </a:lnTo>
                  <a:lnTo>
                    <a:pt x="1874" y="342"/>
                  </a:lnTo>
                  <a:lnTo>
                    <a:pt x="1884" y="344"/>
                  </a:lnTo>
                  <a:lnTo>
                    <a:pt x="1884" y="344"/>
                  </a:lnTo>
                  <a:lnTo>
                    <a:pt x="1894" y="342"/>
                  </a:lnTo>
                  <a:lnTo>
                    <a:pt x="1900" y="338"/>
                  </a:lnTo>
                  <a:lnTo>
                    <a:pt x="1904" y="334"/>
                  </a:lnTo>
                  <a:lnTo>
                    <a:pt x="1906" y="328"/>
                  </a:lnTo>
                  <a:lnTo>
                    <a:pt x="1924" y="332"/>
                  </a:lnTo>
                  <a:close/>
                  <a:moveTo>
                    <a:pt x="1904" y="302"/>
                  </a:moveTo>
                  <a:lnTo>
                    <a:pt x="1904" y="302"/>
                  </a:lnTo>
                  <a:lnTo>
                    <a:pt x="1904" y="294"/>
                  </a:lnTo>
                  <a:lnTo>
                    <a:pt x="1900" y="286"/>
                  </a:lnTo>
                  <a:lnTo>
                    <a:pt x="1900" y="286"/>
                  </a:lnTo>
                  <a:lnTo>
                    <a:pt x="1892" y="280"/>
                  </a:lnTo>
                  <a:lnTo>
                    <a:pt x="1888" y="280"/>
                  </a:lnTo>
                  <a:lnTo>
                    <a:pt x="1884" y="278"/>
                  </a:lnTo>
                  <a:lnTo>
                    <a:pt x="1884" y="278"/>
                  </a:lnTo>
                  <a:lnTo>
                    <a:pt x="1878" y="280"/>
                  </a:lnTo>
                  <a:lnTo>
                    <a:pt x="1874" y="280"/>
                  </a:lnTo>
                  <a:lnTo>
                    <a:pt x="1870" y="284"/>
                  </a:lnTo>
                  <a:lnTo>
                    <a:pt x="1866" y="288"/>
                  </a:lnTo>
                  <a:lnTo>
                    <a:pt x="1866" y="288"/>
                  </a:lnTo>
                  <a:lnTo>
                    <a:pt x="1864" y="294"/>
                  </a:lnTo>
                  <a:lnTo>
                    <a:pt x="1862" y="302"/>
                  </a:lnTo>
                  <a:lnTo>
                    <a:pt x="1904" y="302"/>
                  </a:lnTo>
                  <a:close/>
                  <a:moveTo>
                    <a:pt x="0" y="388"/>
                  </a:moveTo>
                  <a:lnTo>
                    <a:pt x="0" y="370"/>
                  </a:lnTo>
                  <a:lnTo>
                    <a:pt x="298" y="224"/>
                  </a:lnTo>
                  <a:lnTo>
                    <a:pt x="298" y="260"/>
                  </a:lnTo>
                  <a:lnTo>
                    <a:pt x="0" y="388"/>
                  </a:lnTo>
                  <a:close/>
                  <a:moveTo>
                    <a:pt x="732" y="74"/>
                  </a:moveTo>
                  <a:lnTo>
                    <a:pt x="732" y="10"/>
                  </a:lnTo>
                  <a:lnTo>
                    <a:pt x="464" y="142"/>
                  </a:lnTo>
                  <a:lnTo>
                    <a:pt x="464" y="178"/>
                  </a:lnTo>
                  <a:lnTo>
                    <a:pt x="732" y="74"/>
                  </a:lnTo>
                  <a:close/>
                  <a:moveTo>
                    <a:pt x="550" y="0"/>
                  </a:moveTo>
                  <a:lnTo>
                    <a:pt x="92" y="264"/>
                  </a:lnTo>
                  <a:lnTo>
                    <a:pt x="92" y="288"/>
                  </a:lnTo>
                  <a:lnTo>
                    <a:pt x="550" y="62"/>
                  </a:lnTo>
                  <a:lnTo>
                    <a:pt x="550" y="0"/>
                  </a:lnTo>
                  <a:close/>
                  <a:moveTo>
                    <a:pt x="630" y="256"/>
                  </a:moveTo>
                  <a:lnTo>
                    <a:pt x="630" y="234"/>
                  </a:lnTo>
                  <a:lnTo>
                    <a:pt x="652" y="234"/>
                  </a:lnTo>
                  <a:lnTo>
                    <a:pt x="652" y="244"/>
                  </a:lnTo>
                  <a:lnTo>
                    <a:pt x="652" y="256"/>
                  </a:lnTo>
                  <a:lnTo>
                    <a:pt x="630" y="256"/>
                  </a:lnTo>
                  <a:close/>
                  <a:moveTo>
                    <a:pt x="630" y="358"/>
                  </a:moveTo>
                  <a:lnTo>
                    <a:pt x="630" y="266"/>
                  </a:lnTo>
                  <a:lnTo>
                    <a:pt x="652" y="266"/>
                  </a:lnTo>
                  <a:lnTo>
                    <a:pt x="652" y="312"/>
                  </a:lnTo>
                  <a:lnTo>
                    <a:pt x="652" y="358"/>
                  </a:lnTo>
                  <a:lnTo>
                    <a:pt x="630" y="358"/>
                  </a:lnTo>
                  <a:close/>
                  <a:moveTo>
                    <a:pt x="1404" y="358"/>
                  </a:moveTo>
                  <a:lnTo>
                    <a:pt x="1404" y="234"/>
                  </a:lnTo>
                  <a:lnTo>
                    <a:pt x="1424" y="234"/>
                  </a:lnTo>
                  <a:lnTo>
                    <a:pt x="1424" y="296"/>
                  </a:lnTo>
                  <a:lnTo>
                    <a:pt x="1424" y="358"/>
                  </a:lnTo>
                  <a:lnTo>
                    <a:pt x="1404" y="358"/>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97" name="Freeform 7"/>
            <p:cNvSpPr>
              <a:spLocks noEditPoints="1"/>
            </p:cNvSpPr>
            <p:nvPr/>
          </p:nvSpPr>
          <p:spPr bwMode="auto">
            <a:xfrm>
              <a:off x="13833475" y="5194300"/>
              <a:ext cx="92075" cy="47625"/>
            </a:xfrm>
            <a:custGeom>
              <a:avLst/>
              <a:gdLst>
                <a:gd name="T0" fmla="*/ 8 w 58"/>
                <a:gd name="T1" fmla="*/ 30 h 30"/>
                <a:gd name="T2" fmla="*/ 8 w 58"/>
                <a:gd name="T3" fmla="*/ 6 h 30"/>
                <a:gd name="T4" fmla="*/ 0 w 58"/>
                <a:gd name="T5" fmla="*/ 6 h 30"/>
                <a:gd name="T6" fmla="*/ 0 w 58"/>
                <a:gd name="T7" fmla="*/ 0 h 30"/>
                <a:gd name="T8" fmla="*/ 24 w 58"/>
                <a:gd name="T9" fmla="*/ 0 h 30"/>
                <a:gd name="T10" fmla="*/ 24 w 58"/>
                <a:gd name="T11" fmla="*/ 6 h 30"/>
                <a:gd name="T12" fmla="*/ 16 w 58"/>
                <a:gd name="T13" fmla="*/ 6 h 30"/>
                <a:gd name="T14" fmla="*/ 16 w 58"/>
                <a:gd name="T15" fmla="*/ 30 h 30"/>
                <a:gd name="T16" fmla="*/ 8 w 58"/>
                <a:gd name="T17" fmla="*/ 30 h 30"/>
                <a:gd name="T18" fmla="*/ 50 w 58"/>
                <a:gd name="T19" fmla="*/ 30 h 30"/>
                <a:gd name="T20" fmla="*/ 50 w 58"/>
                <a:gd name="T21" fmla="*/ 8 h 30"/>
                <a:gd name="T22" fmla="*/ 42 w 58"/>
                <a:gd name="T23" fmla="*/ 30 h 30"/>
                <a:gd name="T24" fmla="*/ 40 w 58"/>
                <a:gd name="T25" fmla="*/ 30 h 30"/>
                <a:gd name="T26" fmla="*/ 32 w 58"/>
                <a:gd name="T27" fmla="*/ 8 h 30"/>
                <a:gd name="T28" fmla="*/ 32 w 58"/>
                <a:gd name="T29" fmla="*/ 30 h 30"/>
                <a:gd name="T30" fmla="*/ 26 w 58"/>
                <a:gd name="T31" fmla="*/ 30 h 30"/>
                <a:gd name="T32" fmla="*/ 26 w 58"/>
                <a:gd name="T33" fmla="*/ 0 h 30"/>
                <a:gd name="T34" fmla="*/ 36 w 58"/>
                <a:gd name="T35" fmla="*/ 0 h 30"/>
                <a:gd name="T36" fmla="*/ 42 w 58"/>
                <a:gd name="T37" fmla="*/ 18 h 30"/>
                <a:gd name="T38" fmla="*/ 48 w 58"/>
                <a:gd name="T39" fmla="*/ 0 h 30"/>
                <a:gd name="T40" fmla="*/ 58 w 58"/>
                <a:gd name="T41" fmla="*/ 0 h 30"/>
                <a:gd name="T42" fmla="*/ 58 w 58"/>
                <a:gd name="T43" fmla="*/ 30 h 30"/>
                <a:gd name="T44" fmla="*/ 50 w 58"/>
                <a:gd name="T45"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8" h="30">
                  <a:moveTo>
                    <a:pt x="8" y="30"/>
                  </a:moveTo>
                  <a:lnTo>
                    <a:pt x="8" y="6"/>
                  </a:lnTo>
                  <a:lnTo>
                    <a:pt x="0" y="6"/>
                  </a:lnTo>
                  <a:lnTo>
                    <a:pt x="0" y="0"/>
                  </a:lnTo>
                  <a:lnTo>
                    <a:pt x="24" y="0"/>
                  </a:lnTo>
                  <a:lnTo>
                    <a:pt x="24" y="6"/>
                  </a:lnTo>
                  <a:lnTo>
                    <a:pt x="16" y="6"/>
                  </a:lnTo>
                  <a:lnTo>
                    <a:pt x="16" y="30"/>
                  </a:lnTo>
                  <a:lnTo>
                    <a:pt x="8" y="30"/>
                  </a:lnTo>
                  <a:close/>
                  <a:moveTo>
                    <a:pt x="50" y="30"/>
                  </a:moveTo>
                  <a:lnTo>
                    <a:pt x="50" y="8"/>
                  </a:lnTo>
                  <a:lnTo>
                    <a:pt x="42" y="30"/>
                  </a:lnTo>
                  <a:lnTo>
                    <a:pt x="40" y="30"/>
                  </a:lnTo>
                  <a:lnTo>
                    <a:pt x="32" y="8"/>
                  </a:lnTo>
                  <a:lnTo>
                    <a:pt x="32" y="30"/>
                  </a:lnTo>
                  <a:lnTo>
                    <a:pt x="26" y="30"/>
                  </a:lnTo>
                  <a:lnTo>
                    <a:pt x="26" y="0"/>
                  </a:lnTo>
                  <a:lnTo>
                    <a:pt x="36" y="0"/>
                  </a:lnTo>
                  <a:lnTo>
                    <a:pt x="42" y="18"/>
                  </a:lnTo>
                  <a:lnTo>
                    <a:pt x="48" y="0"/>
                  </a:lnTo>
                  <a:lnTo>
                    <a:pt x="58" y="0"/>
                  </a:lnTo>
                  <a:lnTo>
                    <a:pt x="58" y="30"/>
                  </a:lnTo>
                  <a:lnTo>
                    <a:pt x="50" y="30"/>
                  </a:lnTo>
                  <a:close/>
                </a:path>
              </a:pathLst>
            </a:custGeom>
            <a:solidFill>
              <a:srgbClr val="F582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grpSp>
      <p:sp>
        <p:nvSpPr>
          <p:cNvPr id="11" name="Right Triangle 10"/>
          <p:cNvSpPr/>
          <p:nvPr userDrawn="1"/>
        </p:nvSpPr>
        <p:spPr>
          <a:xfrm rot="10800000" flipH="1">
            <a:off x="0" y="-1"/>
            <a:ext cx="2146986" cy="937173"/>
          </a:xfrm>
          <a:prstGeom prst="r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0" tIns="45709" rIns="0" bIns="0" rtlCol="0" anchor="ctr"/>
          <a:lstStyle/>
          <a:p>
            <a:pPr algn="ctr"/>
            <a:endParaRPr lang="en-US"/>
          </a:p>
        </p:txBody>
      </p:sp>
    </p:spTree>
    <p:extLst>
      <p:ext uri="{BB962C8B-B14F-4D97-AF65-F5344CB8AC3E}">
        <p14:creationId xmlns:p14="http://schemas.microsoft.com/office/powerpoint/2010/main" val="177640468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rgbClr val="FF6319"/>
        </a:solidFill>
        <a:effectLst/>
      </p:bgPr>
    </p:bg>
    <p:spTree>
      <p:nvGrpSpPr>
        <p:cNvPr id="1" name=""/>
        <p:cNvGrpSpPr/>
        <p:nvPr/>
      </p:nvGrpSpPr>
      <p:grpSpPr>
        <a:xfrm>
          <a:off x="0" y="0"/>
          <a:ext cx="0" cy="0"/>
          <a:chOff x="0" y="0"/>
          <a:chExt cx="0" cy="0"/>
        </a:xfrm>
      </p:grpSpPr>
      <p:sp>
        <p:nvSpPr>
          <p:cNvPr id="4" name="Right Triangle 3"/>
          <p:cNvSpPr/>
          <p:nvPr/>
        </p:nvSpPr>
        <p:spPr bwMode="gray">
          <a:xfrm rot="16200000">
            <a:off x="5835653" y="1835154"/>
            <a:ext cx="1495425" cy="5121275"/>
          </a:xfrm>
          <a:prstGeom prst="rtTriangl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68565" tIns="34282" rIns="68565" bIns="34282" anchor="ctr"/>
          <a:lstStyle/>
          <a:p>
            <a:pPr algn="ctr" fontAlgn="auto">
              <a:spcBef>
                <a:spcPts val="0"/>
              </a:spcBef>
              <a:spcAft>
                <a:spcPts val="0"/>
              </a:spcAft>
              <a:defRPr/>
            </a:pPr>
            <a:endParaRPr lang="en-US" sz="1350" dirty="0">
              <a:latin typeface="Verdana"/>
            </a:endParaRPr>
          </a:p>
        </p:txBody>
      </p:sp>
      <p:pic>
        <p:nvPicPr>
          <p:cNvPr id="5" name="Picture 10" descr="APMT_Logo_Black_PNG.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6340479" y="4748215"/>
            <a:ext cx="2259013" cy="30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685800" y="1028700"/>
            <a:ext cx="7772400" cy="1371600"/>
          </a:xfrm>
        </p:spPr>
        <p:txBody>
          <a:bodyPr>
            <a:noAutofit/>
          </a:bodyPr>
          <a:lstStyle>
            <a:lvl1pPr marL="0" indent="0">
              <a:spcAft>
                <a:spcPts val="900"/>
              </a:spcAft>
              <a:buClrTx/>
              <a:buFont typeface="Arial"/>
              <a:buNone/>
              <a:defRPr sz="1350">
                <a:solidFill>
                  <a:schemeClr val="tx1"/>
                </a:solidFill>
              </a:defRPr>
            </a:lvl1pPr>
            <a:lvl2pPr marL="0" indent="169031">
              <a:spcAft>
                <a:spcPts val="450"/>
              </a:spcAft>
              <a:buClrTx/>
              <a:buFont typeface="Arial"/>
              <a:buChar char="•"/>
              <a:defRPr sz="1350">
                <a:solidFill>
                  <a:schemeClr val="tx1"/>
                </a:solidFill>
              </a:defRPr>
            </a:lvl2pPr>
            <a:lvl3pPr marL="169031" indent="174983">
              <a:spcAft>
                <a:spcPts val="450"/>
              </a:spcAft>
              <a:buClrTx/>
              <a:buSzPct val="100000"/>
              <a:buFont typeface="Lucida Grande"/>
              <a:buChar char="-"/>
              <a:defRPr sz="1200">
                <a:solidFill>
                  <a:schemeClr val="tx1"/>
                </a:solidFill>
              </a:defRPr>
            </a:lvl3pPr>
            <a:lvl4pPr marL="344013" indent="169031">
              <a:spcAft>
                <a:spcPts val="450"/>
              </a:spcAft>
              <a:buClrTx/>
              <a:buSzPct val="100000"/>
              <a:buFont typeface="Lucida Grande"/>
              <a:buChar char="-"/>
              <a:defRPr sz="1050">
                <a:solidFill>
                  <a:schemeClr val="tx1"/>
                </a:solidFill>
              </a:defRPr>
            </a:lvl4pPr>
            <a:lvl5pPr marL="513044" indent="174983">
              <a:spcAft>
                <a:spcPts val="450"/>
              </a:spcAft>
              <a:buClrTx/>
              <a:buSzPct val="100000"/>
              <a:buFont typeface="Lucida Grande"/>
              <a:buChar char="-"/>
              <a:defRPr sz="1050">
                <a:solidFill>
                  <a:schemeClr val="tx1"/>
                </a:solidFill>
              </a:defRPr>
            </a:lvl5pPr>
            <a:lvl6pPr marL="1714110" indent="0">
              <a:buNone/>
              <a:defRPr sz="1050">
                <a:solidFill>
                  <a:schemeClr val="tx1">
                    <a:tint val="75000"/>
                  </a:schemeClr>
                </a:solidFill>
              </a:defRPr>
            </a:lvl6pPr>
            <a:lvl7pPr marL="2056932" indent="0">
              <a:buNone/>
              <a:defRPr sz="1050">
                <a:solidFill>
                  <a:schemeClr val="tx1">
                    <a:tint val="75000"/>
                  </a:schemeClr>
                </a:solidFill>
              </a:defRPr>
            </a:lvl7pPr>
            <a:lvl8pPr marL="2399754" indent="0">
              <a:buNone/>
              <a:defRPr sz="1050">
                <a:solidFill>
                  <a:schemeClr val="tx1">
                    <a:tint val="75000"/>
                  </a:schemeClr>
                </a:solidFill>
              </a:defRPr>
            </a:lvl8pPr>
            <a:lvl9pPr marL="2742576" indent="0">
              <a:buNone/>
              <a:defRPr sz="1050">
                <a:solidFill>
                  <a:schemeClr val="tx1">
                    <a:tint val="75000"/>
                  </a:schemeClr>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685800" y="171450"/>
            <a:ext cx="7772400" cy="685800"/>
          </a:xfrm>
        </p:spPr>
        <p:txBody>
          <a:bodyPr>
            <a:normAutofit/>
          </a:bodyPr>
          <a:lstStyle>
            <a:lvl1pPr algn="l">
              <a:defRPr sz="1800" b="0" i="0" cap="none">
                <a:solidFill>
                  <a:srgbClr val="FFFFFF"/>
                </a:solidFill>
              </a:defRPr>
            </a:lvl1pPr>
          </a:lstStyle>
          <a:p>
            <a:r>
              <a:rPr lang="en-US"/>
              <a:t>Click to edit Master title style</a:t>
            </a:r>
            <a:endParaRPr lang="en-US" dirty="0"/>
          </a:p>
        </p:txBody>
      </p:sp>
      <p:sp>
        <p:nvSpPr>
          <p:cNvPr id="6" name="Slide Number Placeholder 6"/>
          <p:cNvSpPr>
            <a:spLocks noGrp="1"/>
          </p:cNvSpPr>
          <p:nvPr>
            <p:ph type="sldNum" sz="quarter" idx="10"/>
          </p:nvPr>
        </p:nvSpPr>
        <p:spPr/>
        <p:txBody>
          <a:bodyPr/>
          <a:lstStyle>
            <a:lvl1pPr>
              <a:defRPr sz="1800">
                <a:solidFill>
                  <a:srgbClr val="FFFFFF"/>
                </a:solidFill>
              </a:defRPr>
            </a:lvl1pPr>
          </a:lstStyle>
          <a:p>
            <a:pPr>
              <a:defRPr/>
            </a:pPr>
            <a:fld id="{B6BA7C22-DECA-4BDF-9C51-5D6D1ABCA993}" type="slidenum">
              <a:rPr lang="en-US"/>
              <a:pPr>
                <a:defRPr/>
              </a:pPr>
              <a:t>‹#›</a:t>
            </a:fld>
            <a:endParaRPr lang="en-US" b="0" dirty="0"/>
          </a:p>
        </p:txBody>
      </p:sp>
    </p:spTree>
    <p:extLst>
      <p:ext uri="{BB962C8B-B14F-4D97-AF65-F5344CB8AC3E}">
        <p14:creationId xmlns:p14="http://schemas.microsoft.com/office/powerpoint/2010/main" val="65094253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028700"/>
            <a:ext cx="3810000" cy="3600450"/>
          </a:xfrm>
        </p:spPr>
        <p:txBody>
          <a:bodyPr/>
          <a:lstStyle>
            <a:lvl1pPr>
              <a:defRPr sz="1350"/>
            </a:lvl1pPr>
            <a:lvl2pPr>
              <a:defRPr sz="1350"/>
            </a:lvl2pPr>
            <a:lvl3pPr>
              <a:defRPr sz="1200"/>
            </a:lvl3pPr>
            <a:lvl4pPr>
              <a:defRPr sz="1050"/>
            </a:lvl4pPr>
            <a:lvl5pPr>
              <a:defRPr sz="10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028700"/>
            <a:ext cx="3810000" cy="3600450"/>
          </a:xfrm>
        </p:spPr>
        <p:txBody>
          <a:bodyPr/>
          <a:lstStyle>
            <a:lvl1pPr>
              <a:defRPr sz="1350"/>
            </a:lvl1pPr>
            <a:lvl2pPr>
              <a:defRPr sz="1350"/>
            </a:lvl2pPr>
            <a:lvl3pPr>
              <a:defRPr sz="1200"/>
            </a:lvl3pPr>
            <a:lvl4pPr>
              <a:defRPr sz="1050"/>
            </a:lvl4pPr>
            <a:lvl5pPr>
              <a:defRPr sz="10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lvl1pPr>
          </a:lstStyle>
          <a:p>
            <a:pPr>
              <a:defRPr/>
            </a:pPr>
            <a:fld id="{F64FCC31-CA82-40A7-8A2E-8154ECA44850}" type="datetime1">
              <a:rPr lang="en-US"/>
              <a:pPr>
                <a:defRPr/>
              </a:pPr>
              <a:t>6/25/2025</a:t>
            </a:fld>
            <a:endParaRPr lang="en-US"/>
          </a:p>
        </p:txBody>
      </p:sp>
      <p:sp>
        <p:nvSpPr>
          <p:cNvPr id="6" name="Footer Placeholder 5"/>
          <p:cNvSpPr>
            <a:spLocks noGrp="1"/>
          </p:cNvSpPr>
          <p:nvPr>
            <p:ph type="ftr" sz="quarter" idx="11"/>
          </p:nvPr>
        </p:nvSpPr>
        <p:spPr/>
        <p:txBody>
          <a:bodyPr/>
          <a:lstStyle>
            <a:lvl1pPr algn="ctr">
              <a:defRPr sz="675">
                <a:solidFill>
                  <a:schemeClr val="tx1"/>
                </a:solidFill>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F37852AC-1587-4A15-976D-2C18ECD52592}" type="slidenum">
              <a:rPr lang="en-US"/>
              <a:pPr>
                <a:defRPr/>
              </a:pPr>
              <a:t>‹#›</a:t>
            </a:fld>
            <a:endParaRPr lang="en-US" sz="675" b="0">
              <a:solidFill>
                <a:schemeClr val="tx1"/>
              </a:solidFill>
            </a:endParaRPr>
          </a:p>
        </p:txBody>
      </p:sp>
    </p:spTree>
    <p:extLst>
      <p:ext uri="{BB962C8B-B14F-4D97-AF65-F5344CB8AC3E}">
        <p14:creationId xmlns:p14="http://schemas.microsoft.com/office/powerpoint/2010/main" val="409301919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3A6B9E9A-B50A-471E-AFC6-5AEE68311BAC}" type="datetime1">
              <a:rPr lang="en-US"/>
              <a:pPr>
                <a:defRPr/>
              </a:pPr>
              <a:t>6/25/2025</a:t>
            </a:fld>
            <a:endParaRPr lang="en-US"/>
          </a:p>
        </p:txBody>
      </p:sp>
      <p:sp>
        <p:nvSpPr>
          <p:cNvPr id="4" name="Footer Placeholder 3"/>
          <p:cNvSpPr>
            <a:spLocks noGrp="1"/>
          </p:cNvSpPr>
          <p:nvPr>
            <p:ph type="ftr" sz="quarter" idx="11"/>
          </p:nvPr>
        </p:nvSpPr>
        <p:spPr/>
        <p:txBody>
          <a:bodyPr/>
          <a:lstStyle>
            <a:lvl1pPr algn="ctr">
              <a:defRPr sz="675">
                <a:solidFill>
                  <a:schemeClr val="tx1"/>
                </a:solidFill>
              </a:defRPr>
            </a:lvl1pPr>
          </a:lstStyle>
          <a:p>
            <a:pPr>
              <a:defRPr/>
            </a:pPr>
            <a:endParaRPr lang="en-US"/>
          </a:p>
        </p:txBody>
      </p:sp>
      <p:sp>
        <p:nvSpPr>
          <p:cNvPr id="5" name="Slide Number Placeholder 4"/>
          <p:cNvSpPr>
            <a:spLocks noGrp="1"/>
          </p:cNvSpPr>
          <p:nvPr>
            <p:ph type="sldNum" sz="quarter" idx="12"/>
          </p:nvPr>
        </p:nvSpPr>
        <p:spPr/>
        <p:txBody>
          <a:bodyPr/>
          <a:lstStyle>
            <a:lvl1pPr algn="l">
              <a:defRPr sz="675" b="0"/>
            </a:lvl1pPr>
          </a:lstStyle>
          <a:p>
            <a:pPr>
              <a:defRPr/>
            </a:pPr>
            <a:fld id="{CF77648B-5CAB-445D-88B7-40BD9869A7D5}" type="slidenum">
              <a:rPr lang="en-US"/>
              <a:pPr>
                <a:defRPr/>
              </a:pPr>
              <a:t>‹#›</a:t>
            </a:fld>
            <a:endParaRPr lang="en-US" dirty="0"/>
          </a:p>
        </p:txBody>
      </p:sp>
    </p:spTree>
    <p:extLst>
      <p:ext uri="{BB962C8B-B14F-4D97-AF65-F5344CB8AC3E}">
        <p14:creationId xmlns:p14="http://schemas.microsoft.com/office/powerpoint/2010/main" val="37500708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Slide 6">
    <p:spTree>
      <p:nvGrpSpPr>
        <p:cNvPr id="1" name=""/>
        <p:cNvGrpSpPr/>
        <p:nvPr/>
      </p:nvGrpSpPr>
      <p:grpSpPr>
        <a:xfrm>
          <a:off x="0" y="0"/>
          <a:ext cx="0" cy="0"/>
          <a:chOff x="0" y="0"/>
          <a:chExt cx="0" cy="0"/>
        </a:xfrm>
      </p:grpSpPr>
      <p:pic>
        <p:nvPicPr>
          <p:cNvPr id="4" name="Picture 9" descr="AMPT PPT Cover 06 25Apr2011.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hidden">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ight Triangle 4"/>
          <p:cNvSpPr/>
          <p:nvPr/>
        </p:nvSpPr>
        <p:spPr bwMode="hidden">
          <a:xfrm rot="5400000">
            <a:off x="969964" y="-969962"/>
            <a:ext cx="1241425" cy="3181350"/>
          </a:xfrm>
          <a:prstGeom prst="rtTriangle">
            <a:avLst/>
          </a:prstGeom>
          <a:solidFill>
            <a:srgbClr val="FF6319"/>
          </a:solidFill>
          <a:ln>
            <a:noFill/>
          </a:ln>
          <a:effectLst/>
        </p:spPr>
        <p:style>
          <a:lnRef idx="1">
            <a:schemeClr val="accent1"/>
          </a:lnRef>
          <a:fillRef idx="3">
            <a:schemeClr val="accent1"/>
          </a:fillRef>
          <a:effectRef idx="2">
            <a:schemeClr val="accent1"/>
          </a:effectRef>
          <a:fontRef idx="minor">
            <a:schemeClr val="lt1"/>
          </a:fontRef>
        </p:style>
        <p:txBody>
          <a:bodyPr lIns="80465" tIns="40232" rIns="80465" bIns="40232" anchor="ctr"/>
          <a:lstStyle/>
          <a:p>
            <a:pPr algn="ctr" fontAlgn="auto">
              <a:spcBef>
                <a:spcPts val="0"/>
              </a:spcBef>
              <a:spcAft>
                <a:spcPts val="0"/>
              </a:spcAft>
              <a:defRPr/>
            </a:pPr>
            <a:endParaRPr lang="en-US" dirty="0"/>
          </a:p>
        </p:txBody>
      </p:sp>
      <p:pic>
        <p:nvPicPr>
          <p:cNvPr id="6" name="Picture 11" descr="APMT_Tag_Ver_White_PNG.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black">
          <a:xfrm>
            <a:off x="6340477" y="4514851"/>
            <a:ext cx="2259013"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bwMode="auto">
          <a:xfrm>
            <a:off x="682624" y="3291840"/>
            <a:ext cx="7772400" cy="857250"/>
          </a:xfrm>
        </p:spPr>
        <p:txBody>
          <a:bodyPr>
            <a:noAutofit/>
          </a:bodyPr>
          <a:lstStyle>
            <a:lvl1pPr algn="l">
              <a:lnSpc>
                <a:spcPct val="95000"/>
              </a:lnSpc>
              <a:defRPr sz="210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bwMode="auto">
          <a:xfrm>
            <a:off x="682624" y="4286252"/>
            <a:ext cx="7772400" cy="418309"/>
          </a:xfrm>
        </p:spPr>
        <p:txBody>
          <a:bodyPr>
            <a:noAutofit/>
          </a:bodyPr>
          <a:lstStyle>
            <a:lvl1pPr marL="0" indent="0" algn="l">
              <a:buNone/>
              <a:defRPr sz="1575" b="0">
                <a:solidFill>
                  <a:schemeClr val="bg1"/>
                </a:solidFill>
              </a:defRPr>
            </a:lvl1pPr>
            <a:lvl2pPr marL="402325" indent="0" algn="ctr">
              <a:buNone/>
              <a:defRPr>
                <a:solidFill>
                  <a:schemeClr val="tx1">
                    <a:tint val="75000"/>
                  </a:schemeClr>
                </a:solidFill>
              </a:defRPr>
            </a:lvl2pPr>
            <a:lvl3pPr marL="804650" indent="0" algn="ctr">
              <a:buNone/>
              <a:defRPr>
                <a:solidFill>
                  <a:schemeClr val="tx1">
                    <a:tint val="75000"/>
                  </a:schemeClr>
                </a:solidFill>
              </a:defRPr>
            </a:lvl3pPr>
            <a:lvl4pPr marL="1206974" indent="0" algn="ctr">
              <a:buNone/>
              <a:defRPr>
                <a:solidFill>
                  <a:schemeClr val="tx1">
                    <a:tint val="75000"/>
                  </a:schemeClr>
                </a:solidFill>
              </a:defRPr>
            </a:lvl4pPr>
            <a:lvl5pPr marL="1609298" indent="0" algn="ctr">
              <a:buNone/>
              <a:defRPr>
                <a:solidFill>
                  <a:schemeClr val="tx1">
                    <a:tint val="75000"/>
                  </a:schemeClr>
                </a:solidFill>
              </a:defRPr>
            </a:lvl5pPr>
            <a:lvl6pPr marL="2011623" indent="0" algn="ctr">
              <a:buNone/>
              <a:defRPr>
                <a:solidFill>
                  <a:schemeClr val="tx1">
                    <a:tint val="75000"/>
                  </a:schemeClr>
                </a:solidFill>
              </a:defRPr>
            </a:lvl6pPr>
            <a:lvl7pPr marL="2413948" indent="0" algn="ctr">
              <a:buNone/>
              <a:defRPr>
                <a:solidFill>
                  <a:schemeClr val="tx1">
                    <a:tint val="75000"/>
                  </a:schemeClr>
                </a:solidFill>
              </a:defRPr>
            </a:lvl7pPr>
            <a:lvl8pPr marL="2816272" indent="0" algn="ctr">
              <a:buNone/>
              <a:defRPr>
                <a:solidFill>
                  <a:schemeClr val="tx1">
                    <a:tint val="75000"/>
                  </a:schemeClr>
                </a:solidFill>
              </a:defRPr>
            </a:lvl8pPr>
            <a:lvl9pPr marL="3218597"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6852253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p:cSld name="End Slide">
    <p:spTree>
      <p:nvGrpSpPr>
        <p:cNvPr id="1" name=""/>
        <p:cNvGrpSpPr/>
        <p:nvPr/>
      </p:nvGrpSpPr>
      <p:grpSpPr>
        <a:xfrm>
          <a:off x="0" y="0"/>
          <a:ext cx="0" cy="0"/>
          <a:chOff x="0" y="0"/>
          <a:chExt cx="0" cy="0"/>
        </a:xfrm>
      </p:grpSpPr>
      <p:pic>
        <p:nvPicPr>
          <p:cNvPr id="2" name="Picture 9" descr="AMPT PPT Gradation.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hidden">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ight Triangle 2"/>
          <p:cNvSpPr/>
          <p:nvPr/>
        </p:nvSpPr>
        <p:spPr bwMode="hidden">
          <a:xfrm rot="5400000">
            <a:off x="969966" y="-969962"/>
            <a:ext cx="1241425" cy="3181350"/>
          </a:xfrm>
          <a:prstGeom prst="rtTriangle">
            <a:avLst/>
          </a:prstGeom>
          <a:solidFill>
            <a:srgbClr val="FF6319"/>
          </a:solidFill>
          <a:ln>
            <a:noFill/>
          </a:ln>
          <a:effectLst/>
        </p:spPr>
        <p:style>
          <a:lnRef idx="1">
            <a:schemeClr val="accent1"/>
          </a:lnRef>
          <a:fillRef idx="3">
            <a:schemeClr val="accent1"/>
          </a:fillRef>
          <a:effectRef idx="2">
            <a:schemeClr val="accent1"/>
          </a:effectRef>
          <a:fontRef idx="minor">
            <a:schemeClr val="lt1"/>
          </a:fontRef>
        </p:style>
        <p:txBody>
          <a:bodyPr lIns="68565" tIns="34282" rIns="68565" bIns="34282" anchor="ctr"/>
          <a:lstStyle/>
          <a:p>
            <a:pPr algn="ctr" fontAlgn="auto">
              <a:spcBef>
                <a:spcPts val="0"/>
              </a:spcBef>
              <a:spcAft>
                <a:spcPts val="0"/>
              </a:spcAft>
              <a:defRPr/>
            </a:pPr>
            <a:endParaRPr lang="en-US" sz="1350" dirty="0">
              <a:latin typeface="Verdana"/>
            </a:endParaRPr>
          </a:p>
        </p:txBody>
      </p:sp>
      <p:pic>
        <p:nvPicPr>
          <p:cNvPr id="4" name="Picture 11" descr="APMT_Tag_Ver_ColorRev_PNG.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black">
          <a:xfrm>
            <a:off x="1600200" y="1871666"/>
            <a:ext cx="5943600"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871964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118110"/>
            <a:ext cx="8153400" cy="1005840"/>
          </a:xfrm>
        </p:spPr>
        <p:txBody>
          <a:bodyPr/>
          <a:lstStyle>
            <a:lvl1pPr algn="l">
              <a:buNone/>
              <a:defRPr sz="3150" b="0"/>
            </a:lvl1pPr>
            <a:extLst/>
          </a:lstStyle>
          <a:p>
            <a:r>
              <a:rPr lang="en-US"/>
              <a:t>Click to edit Master title style</a:t>
            </a:r>
            <a:endParaRPr lang="en-US" dirty="0"/>
          </a:p>
        </p:txBody>
      </p:sp>
      <p:sp>
        <p:nvSpPr>
          <p:cNvPr id="3" name="Text Placeholder 2"/>
          <p:cNvSpPr>
            <a:spLocks noGrp="1"/>
          </p:cNvSpPr>
          <p:nvPr>
            <p:ph type="body" idx="1"/>
          </p:nvPr>
        </p:nvSpPr>
        <p:spPr>
          <a:xfrm>
            <a:off x="609600" y="1428750"/>
            <a:ext cx="1600200" cy="31242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29" tIns="182838" rIns="137129" bIns="91420"/>
          <a:lstStyle>
            <a:lvl1pPr marL="0" indent="0">
              <a:spcAft>
                <a:spcPts val="750"/>
              </a:spcAft>
              <a:buNone/>
              <a:defRPr sz="1350"/>
            </a:lvl1pPr>
            <a:lvl2pPr>
              <a:buNone/>
              <a:defRPr sz="900"/>
            </a:lvl2pPr>
            <a:lvl3pPr>
              <a:buNone/>
              <a:defRPr sz="750"/>
            </a:lvl3pPr>
            <a:lvl4pPr>
              <a:buNone/>
              <a:defRPr sz="675"/>
            </a:lvl4pPr>
            <a:lvl5pPr>
              <a:buNone/>
              <a:defRPr sz="675"/>
            </a:lvl5pPr>
            <a:extLst/>
          </a:lstStyle>
          <a:p>
            <a:pPr lvl="0"/>
            <a:r>
              <a:rPr lang="en-US"/>
              <a:t>Click to edit Master text styles</a:t>
            </a:r>
          </a:p>
        </p:txBody>
      </p:sp>
      <p:sp>
        <p:nvSpPr>
          <p:cNvPr id="9" name="Content Placeholder 8"/>
          <p:cNvSpPr>
            <a:spLocks noGrp="1"/>
          </p:cNvSpPr>
          <p:nvPr>
            <p:ph sz="quarter" idx="13"/>
          </p:nvPr>
        </p:nvSpPr>
        <p:spPr>
          <a:xfrm>
            <a:off x="2362200" y="1428750"/>
            <a:ext cx="6400800" cy="3200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4"/>
          </p:nvPr>
        </p:nvSpPr>
        <p:spPr/>
        <p:txBody>
          <a:bodyPr/>
          <a:lstStyle>
            <a:lvl1pPr>
              <a:defRPr/>
            </a:lvl1pPr>
            <a:extLst/>
          </a:lstStyle>
          <a:p>
            <a:pPr>
              <a:defRPr/>
            </a:pPr>
            <a:fld id="{96439C4B-5E4B-4C80-9447-5C4FF520502E}" type="datetime1">
              <a:rPr lang="en-US"/>
              <a:pPr>
                <a:defRPr/>
              </a:pPr>
              <a:t>6/25/2025</a:t>
            </a:fld>
            <a:endParaRPr lang="en-US"/>
          </a:p>
        </p:txBody>
      </p:sp>
      <p:sp>
        <p:nvSpPr>
          <p:cNvPr id="6" name="Footer Placeholder 5"/>
          <p:cNvSpPr>
            <a:spLocks noGrp="1"/>
          </p:cNvSpPr>
          <p:nvPr>
            <p:ph type="ftr" sz="quarter" idx="15"/>
          </p:nvPr>
        </p:nvSpPr>
        <p:spPr/>
        <p:txBody>
          <a:bodyPr/>
          <a:lstStyle>
            <a:lvl1pPr algn="ctr">
              <a:defRPr sz="675">
                <a:solidFill>
                  <a:schemeClr val="tx1"/>
                </a:solidFill>
              </a:defRPr>
            </a:lvl1pPr>
            <a:extLst/>
          </a:lstStyle>
          <a:p>
            <a:pPr>
              <a:defRPr/>
            </a:pPr>
            <a:endParaRPr lang="en-US"/>
          </a:p>
        </p:txBody>
      </p:sp>
      <p:sp>
        <p:nvSpPr>
          <p:cNvPr id="7" name="Slide Number Placeholder 6"/>
          <p:cNvSpPr>
            <a:spLocks noGrp="1"/>
          </p:cNvSpPr>
          <p:nvPr>
            <p:ph type="sldNum" sz="quarter" idx="16"/>
          </p:nvPr>
        </p:nvSpPr>
        <p:spPr/>
        <p:txBody>
          <a:bodyPr/>
          <a:lstStyle>
            <a:lvl1pPr algn="l">
              <a:defRPr sz="675" b="0">
                <a:solidFill>
                  <a:srgbClr val="FFFFFF"/>
                </a:solidFill>
              </a:defRPr>
            </a:lvl1pPr>
            <a:extLst/>
          </a:lstStyle>
          <a:p>
            <a:pPr>
              <a:defRPr/>
            </a:pPr>
            <a:fld id="{3C402557-263D-4883-9EB4-6448F19769DA}" type="slidenum">
              <a:rPr lang="en-US"/>
              <a:pPr>
                <a:defRPr/>
              </a:pPr>
              <a:t>‹#›</a:t>
            </a:fld>
            <a:endParaRPr lang="en-US" dirty="0"/>
          </a:p>
        </p:txBody>
      </p:sp>
    </p:spTree>
    <p:extLst>
      <p:ext uri="{BB962C8B-B14F-4D97-AF65-F5344CB8AC3E}">
        <p14:creationId xmlns:p14="http://schemas.microsoft.com/office/powerpoint/2010/main" val="270687542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557669" y="0"/>
            <a:ext cx="7586332" cy="3419856"/>
          </a:xfrm>
          <a:solidFill>
            <a:schemeClr val="tx2">
              <a:shade val="50000"/>
            </a:schemeClr>
          </a:solidFill>
          <a:ln>
            <a:noFill/>
          </a:ln>
        </p:spPr>
        <p:txBody>
          <a:bodyPr rtlCol="0">
            <a:normAutofit/>
          </a:bodyPr>
          <a:lstStyle>
            <a:lvl1pPr>
              <a:buNone/>
              <a:defRPr sz="2400"/>
            </a:lvl1pPr>
            <a:extLst/>
          </a:lstStyle>
          <a:p>
            <a:pPr lvl="0"/>
            <a:r>
              <a:rPr lang="en-US" noProof="0"/>
              <a:t>Click icon to add picture</a:t>
            </a:r>
            <a:endParaRPr lang="en-US" noProof="0" dirty="0"/>
          </a:p>
        </p:txBody>
      </p:sp>
      <p:sp>
        <p:nvSpPr>
          <p:cNvPr id="4" name="Text Placeholder 3"/>
          <p:cNvSpPr>
            <a:spLocks noGrp="1"/>
          </p:cNvSpPr>
          <p:nvPr>
            <p:ph type="body" sz="half" idx="2"/>
          </p:nvPr>
        </p:nvSpPr>
        <p:spPr>
          <a:xfrm>
            <a:off x="1600200" y="4114800"/>
            <a:ext cx="7315200" cy="514350"/>
          </a:xfrm>
        </p:spPr>
        <p:txBody>
          <a:bodyPr/>
          <a:lstStyle>
            <a:lvl1pPr marL="0" indent="0">
              <a:buFontTx/>
              <a:buNone/>
              <a:defRPr sz="1275"/>
            </a:lvl1pPr>
            <a:lvl2pPr>
              <a:buFontTx/>
              <a:buNone/>
              <a:defRPr sz="900"/>
            </a:lvl2pPr>
            <a:lvl3pPr>
              <a:buFontTx/>
              <a:buNone/>
              <a:defRPr sz="750"/>
            </a:lvl3pPr>
            <a:lvl4pPr>
              <a:buFontTx/>
              <a:buNone/>
              <a:defRPr sz="675"/>
            </a:lvl4pPr>
            <a:lvl5pPr>
              <a:buFontTx/>
              <a:buNone/>
              <a:defRPr sz="675"/>
            </a:lvl5pPr>
            <a:extLst/>
          </a:lstStyle>
          <a:p>
            <a:pPr lvl="0"/>
            <a:r>
              <a:rPr lang="en-US"/>
              <a:t>Click to edit Master text styles</a:t>
            </a:r>
          </a:p>
        </p:txBody>
      </p:sp>
      <p:sp>
        <p:nvSpPr>
          <p:cNvPr id="2" name="Title 1"/>
          <p:cNvSpPr>
            <a:spLocks noGrp="1"/>
          </p:cNvSpPr>
          <p:nvPr>
            <p:ph type="title"/>
          </p:nvPr>
        </p:nvSpPr>
        <p:spPr>
          <a:xfrm>
            <a:off x="1600200" y="3543300"/>
            <a:ext cx="7315200" cy="457200"/>
          </a:xfrm>
        </p:spPr>
        <p:txBody>
          <a:bodyPr anchor="ctr"/>
          <a:lstStyle>
            <a:lvl1pPr algn="l">
              <a:buNone/>
              <a:defRPr sz="2100" b="0">
                <a:solidFill>
                  <a:srgbClr val="FFFFFF"/>
                </a:solidFill>
              </a:defRPr>
            </a:lvl1pPr>
            <a:extLst/>
          </a:lstStyle>
          <a:p>
            <a:r>
              <a:rPr lang="en-US"/>
              <a:t>Click to edit Master title style</a:t>
            </a:r>
            <a:endParaRPr lang="en-US" dirty="0"/>
          </a:p>
        </p:txBody>
      </p:sp>
      <p:sp>
        <p:nvSpPr>
          <p:cNvPr id="5" name="Date Placeholder 11"/>
          <p:cNvSpPr>
            <a:spLocks noGrp="1"/>
          </p:cNvSpPr>
          <p:nvPr>
            <p:ph type="dt" sz="half" idx="10"/>
          </p:nvPr>
        </p:nvSpPr>
        <p:spPr>
          <a:xfrm>
            <a:off x="6248400" y="4686300"/>
            <a:ext cx="2667000" cy="274638"/>
          </a:xfrm>
        </p:spPr>
        <p:txBody>
          <a:bodyPr/>
          <a:lstStyle>
            <a:lvl1pPr>
              <a:defRPr/>
            </a:lvl1pPr>
            <a:extLst/>
          </a:lstStyle>
          <a:p>
            <a:pPr>
              <a:defRPr/>
            </a:pPr>
            <a:fld id="{9AA538AC-D4C5-4870-9594-D826FD468E98}" type="datetime1">
              <a:rPr lang="en-US"/>
              <a:pPr>
                <a:defRPr/>
              </a:pPr>
              <a:t>6/25/2025</a:t>
            </a:fld>
            <a:endParaRPr lang="en-US"/>
          </a:p>
        </p:txBody>
      </p:sp>
      <p:sp>
        <p:nvSpPr>
          <p:cNvPr id="6" name="Slide Number Placeholder 12"/>
          <p:cNvSpPr>
            <a:spLocks noGrp="1"/>
          </p:cNvSpPr>
          <p:nvPr>
            <p:ph type="sldNum" sz="quarter" idx="11"/>
          </p:nvPr>
        </p:nvSpPr>
        <p:spPr>
          <a:xfrm>
            <a:off x="0" y="3500442"/>
            <a:ext cx="1447800" cy="498475"/>
          </a:xfrm>
        </p:spPr>
        <p:txBody>
          <a:bodyPr/>
          <a:lstStyle>
            <a:lvl1pPr>
              <a:defRPr sz="2100"/>
            </a:lvl1pPr>
            <a:extLst/>
          </a:lstStyle>
          <a:p>
            <a:pPr>
              <a:defRPr/>
            </a:pPr>
            <a:fld id="{82E89D94-29D9-42B1-9F91-8F121F257EE5}" type="slidenum">
              <a:rPr lang="en-US"/>
              <a:pPr>
                <a:defRPr/>
              </a:pPr>
              <a:t>‹#›</a:t>
            </a:fld>
            <a:endParaRPr lang="en-US" b="0" dirty="0">
              <a:solidFill>
                <a:schemeClr val="tx1"/>
              </a:solidFill>
            </a:endParaRPr>
          </a:p>
        </p:txBody>
      </p:sp>
      <p:sp>
        <p:nvSpPr>
          <p:cNvPr id="7" name="Footer Placeholder 13"/>
          <p:cNvSpPr>
            <a:spLocks noGrp="1"/>
          </p:cNvSpPr>
          <p:nvPr>
            <p:ph type="ftr" sz="quarter" idx="12"/>
          </p:nvPr>
        </p:nvSpPr>
        <p:spPr>
          <a:xfrm>
            <a:off x="1600200" y="4686302"/>
            <a:ext cx="4572000" cy="273050"/>
          </a:xfrm>
        </p:spPr>
        <p:txBody>
          <a:bodyPr/>
          <a:lstStyle>
            <a:lvl1pPr algn="ctr">
              <a:defRPr sz="675">
                <a:solidFill>
                  <a:schemeClr val="tx1"/>
                </a:solidFill>
              </a:defRPr>
            </a:lvl1pPr>
            <a:extLst/>
          </a:lstStyle>
          <a:p>
            <a:pPr>
              <a:defRPr/>
            </a:pPr>
            <a:endParaRPr lang="en-US"/>
          </a:p>
        </p:txBody>
      </p:sp>
    </p:spTree>
    <p:extLst>
      <p:ext uri="{BB962C8B-B14F-4D97-AF65-F5344CB8AC3E}">
        <p14:creationId xmlns:p14="http://schemas.microsoft.com/office/powerpoint/2010/main" val="2489367507"/>
      </p:ext>
    </p:extLst>
  </p:cSld>
  <p:clrMapOvr>
    <a:overrideClrMapping bg1="dk1" tx1="lt1" bg2="dk2" tx2="lt2" accent1="accent1" accent2="accent2" accent3="accent3" accent4="accent4" accent5="accent5" accent6="accent6" hlink="hlink" folHlink="folHlink"/>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Basic">
    <p:spTree>
      <p:nvGrpSpPr>
        <p:cNvPr id="1" name=""/>
        <p:cNvGrpSpPr/>
        <p:nvPr/>
      </p:nvGrpSpPr>
      <p:grpSpPr>
        <a:xfrm>
          <a:off x="0" y="0"/>
          <a:ext cx="0" cy="0"/>
          <a:chOff x="0" y="0"/>
          <a:chExt cx="0" cy="0"/>
        </a:xfrm>
      </p:grpSpPr>
      <p:sp>
        <p:nvSpPr>
          <p:cNvPr id="2" name="Title 1"/>
          <p:cNvSpPr>
            <a:spLocks noGrp="1"/>
          </p:cNvSpPr>
          <p:nvPr>
            <p:ph type="title"/>
          </p:nvPr>
        </p:nvSpPr>
        <p:spPr>
          <a:xfrm>
            <a:off x="436688" y="188272"/>
            <a:ext cx="8270631" cy="472501"/>
          </a:xfrm>
        </p:spPr>
        <p:txBody>
          <a:bodyPr/>
          <a:lstStyle/>
          <a:p>
            <a:r>
              <a:rPr lang="en-US"/>
              <a:t>Click to edit Master title style</a:t>
            </a:r>
            <a:endParaRPr lang="en-GB" dirty="0"/>
          </a:p>
        </p:txBody>
      </p:sp>
      <p:sp>
        <p:nvSpPr>
          <p:cNvPr id="8" name="Text Placeholder 7"/>
          <p:cNvSpPr>
            <a:spLocks noGrp="1"/>
          </p:cNvSpPr>
          <p:nvPr>
            <p:ph type="body" sz="quarter" idx="32" hasCustomPrompt="1"/>
          </p:nvPr>
        </p:nvSpPr>
        <p:spPr>
          <a:xfrm>
            <a:off x="712427" y="4677977"/>
            <a:ext cx="6063304" cy="270272"/>
          </a:xfrm>
        </p:spPr>
        <p:txBody>
          <a:bodyPr anchor="b" anchorCtr="0"/>
          <a:lstStyle>
            <a:lvl1pPr>
              <a:spcBef>
                <a:spcPts val="0"/>
              </a:spcBef>
              <a:defRPr sz="300">
                <a:solidFill>
                  <a:schemeClr val="bg1">
                    <a:lumMod val="50000"/>
                  </a:schemeClr>
                </a:solidFill>
              </a:defRPr>
            </a:lvl1pPr>
            <a:lvl2pPr>
              <a:spcBef>
                <a:spcPts val="0"/>
              </a:spcBef>
              <a:defRPr sz="300"/>
            </a:lvl2pPr>
            <a:lvl3pPr>
              <a:spcBef>
                <a:spcPts val="0"/>
              </a:spcBef>
              <a:defRPr sz="300"/>
            </a:lvl3pPr>
            <a:lvl4pPr>
              <a:spcBef>
                <a:spcPts val="0"/>
              </a:spcBef>
              <a:defRPr sz="300"/>
            </a:lvl4pPr>
            <a:lvl5pPr>
              <a:spcBef>
                <a:spcPts val="0"/>
              </a:spcBef>
              <a:defRPr sz="300"/>
            </a:lvl5pPr>
          </a:lstStyle>
          <a:p>
            <a:pPr lvl="0"/>
            <a:r>
              <a:rPr lang="en-US" dirty="0"/>
              <a:t>Notes/Sources:</a:t>
            </a:r>
          </a:p>
        </p:txBody>
      </p:sp>
      <p:sp>
        <p:nvSpPr>
          <p:cNvPr id="5" name="Content Placeholder 2"/>
          <p:cNvSpPr>
            <a:spLocks noGrp="1"/>
          </p:cNvSpPr>
          <p:nvPr>
            <p:ph idx="1"/>
          </p:nvPr>
        </p:nvSpPr>
        <p:spPr>
          <a:xfrm>
            <a:off x="436688" y="809627"/>
            <a:ext cx="8270631" cy="3868341"/>
          </a:xfrm>
          <a:solidFill>
            <a:schemeClr val="bg1">
              <a:lumMod val="95000"/>
            </a:schemeClr>
          </a:solidFill>
        </p:spPr>
        <p:txBody>
          <a:bodyPr lIns="64884" tIns="64884" rIns="64884" bIns="64884"/>
          <a:lstStyle>
            <a:lvl1pPr>
              <a:defRPr sz="600">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60384247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p:cSld name="Title Slide 1">
    <p:spTree>
      <p:nvGrpSpPr>
        <p:cNvPr id="1" name=""/>
        <p:cNvGrpSpPr/>
        <p:nvPr/>
      </p:nvGrpSpPr>
      <p:grpSpPr>
        <a:xfrm>
          <a:off x="0" y="0"/>
          <a:ext cx="0" cy="0"/>
          <a:chOff x="0" y="0"/>
          <a:chExt cx="0" cy="0"/>
        </a:xfrm>
      </p:grpSpPr>
      <p:pic>
        <p:nvPicPr>
          <p:cNvPr id="4" name="Picture 9" descr="2012 cover mountain.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4" y="-9524"/>
            <a:ext cx="9155113" cy="516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APMT_Tag_Ver_ColorRev_PNG.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black">
          <a:xfrm>
            <a:off x="6340479" y="4514852"/>
            <a:ext cx="2259013"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ight Triangle 5"/>
          <p:cNvSpPr/>
          <p:nvPr/>
        </p:nvSpPr>
        <p:spPr bwMode="hidden">
          <a:xfrm rot="5400000">
            <a:off x="969966" y="-969962"/>
            <a:ext cx="1241425" cy="3181350"/>
          </a:xfrm>
          <a:prstGeom prst="rtTriangle">
            <a:avLst/>
          </a:prstGeom>
          <a:solidFill>
            <a:srgbClr val="FF6319"/>
          </a:solidFill>
          <a:ln>
            <a:noFill/>
          </a:ln>
          <a:effectLst/>
        </p:spPr>
        <p:style>
          <a:lnRef idx="1">
            <a:schemeClr val="accent1"/>
          </a:lnRef>
          <a:fillRef idx="3">
            <a:schemeClr val="accent1"/>
          </a:fillRef>
          <a:effectRef idx="2">
            <a:schemeClr val="accent1"/>
          </a:effectRef>
          <a:fontRef idx="minor">
            <a:schemeClr val="lt1"/>
          </a:fontRef>
        </p:style>
        <p:txBody>
          <a:bodyPr lIns="60349" tIns="30174" rIns="60349" bIns="30174" anchor="ctr"/>
          <a:lstStyle/>
          <a:p>
            <a:pPr algn="ctr" fontAlgn="auto">
              <a:spcBef>
                <a:spcPts val="0"/>
              </a:spcBef>
              <a:spcAft>
                <a:spcPts val="0"/>
              </a:spcAft>
              <a:defRPr/>
            </a:pPr>
            <a:endParaRPr lang="en-US" sz="1350" dirty="0"/>
          </a:p>
        </p:txBody>
      </p:sp>
      <p:sp>
        <p:nvSpPr>
          <p:cNvPr id="12" name="Title 1"/>
          <p:cNvSpPr>
            <a:spLocks noGrp="1"/>
          </p:cNvSpPr>
          <p:nvPr>
            <p:ph type="ctrTitle"/>
          </p:nvPr>
        </p:nvSpPr>
        <p:spPr bwMode="auto">
          <a:xfrm>
            <a:off x="682624" y="3291840"/>
            <a:ext cx="7772400" cy="857250"/>
          </a:xfrm>
        </p:spPr>
        <p:txBody>
          <a:bodyPr>
            <a:noAutofit/>
          </a:bodyPr>
          <a:lstStyle>
            <a:lvl1pPr algn="l">
              <a:lnSpc>
                <a:spcPct val="95000"/>
              </a:lnSpc>
              <a:defRPr sz="1575">
                <a:solidFill>
                  <a:schemeClr val="accent3"/>
                </a:solidFill>
              </a:defRPr>
            </a:lvl1pPr>
          </a:lstStyle>
          <a:p>
            <a:r>
              <a:rPr lang="en-US"/>
              <a:t>Click to edit Master title style</a:t>
            </a:r>
            <a:endParaRPr lang="en-US" dirty="0"/>
          </a:p>
        </p:txBody>
      </p:sp>
      <p:sp>
        <p:nvSpPr>
          <p:cNvPr id="15" name="Subtitle 2"/>
          <p:cNvSpPr>
            <a:spLocks noGrp="1"/>
          </p:cNvSpPr>
          <p:nvPr>
            <p:ph type="subTitle" idx="1"/>
          </p:nvPr>
        </p:nvSpPr>
        <p:spPr bwMode="auto">
          <a:xfrm>
            <a:off x="682624" y="4286254"/>
            <a:ext cx="7772400" cy="418309"/>
          </a:xfrm>
        </p:spPr>
        <p:txBody>
          <a:bodyPr>
            <a:noAutofit/>
          </a:bodyPr>
          <a:lstStyle>
            <a:lvl1pPr marL="0" indent="0" algn="l">
              <a:buNone/>
              <a:defRPr sz="1181" b="0">
                <a:solidFill>
                  <a:schemeClr val="bg1"/>
                </a:solidFill>
              </a:defRPr>
            </a:lvl1pPr>
            <a:lvl2pPr marL="301744" indent="0" algn="ctr">
              <a:buNone/>
              <a:defRPr>
                <a:solidFill>
                  <a:schemeClr val="tx1">
                    <a:tint val="75000"/>
                  </a:schemeClr>
                </a:solidFill>
              </a:defRPr>
            </a:lvl2pPr>
            <a:lvl3pPr marL="603488" indent="0" algn="ctr">
              <a:buNone/>
              <a:defRPr>
                <a:solidFill>
                  <a:schemeClr val="tx1">
                    <a:tint val="75000"/>
                  </a:schemeClr>
                </a:solidFill>
              </a:defRPr>
            </a:lvl3pPr>
            <a:lvl4pPr marL="905231" indent="0" algn="ctr">
              <a:buNone/>
              <a:defRPr>
                <a:solidFill>
                  <a:schemeClr val="tx1">
                    <a:tint val="75000"/>
                  </a:schemeClr>
                </a:solidFill>
              </a:defRPr>
            </a:lvl4pPr>
            <a:lvl5pPr marL="1206974" indent="0" algn="ctr">
              <a:buNone/>
              <a:defRPr>
                <a:solidFill>
                  <a:schemeClr val="tx1">
                    <a:tint val="75000"/>
                  </a:schemeClr>
                </a:solidFill>
              </a:defRPr>
            </a:lvl5pPr>
            <a:lvl6pPr marL="1508717" indent="0" algn="ctr">
              <a:buNone/>
              <a:defRPr>
                <a:solidFill>
                  <a:schemeClr val="tx1">
                    <a:tint val="75000"/>
                  </a:schemeClr>
                </a:solidFill>
              </a:defRPr>
            </a:lvl6pPr>
            <a:lvl7pPr marL="1810461" indent="0" algn="ctr">
              <a:buNone/>
              <a:defRPr>
                <a:solidFill>
                  <a:schemeClr val="tx1">
                    <a:tint val="75000"/>
                  </a:schemeClr>
                </a:solidFill>
              </a:defRPr>
            </a:lvl7pPr>
            <a:lvl8pPr marL="2112204" indent="0" algn="ctr">
              <a:buNone/>
              <a:defRPr>
                <a:solidFill>
                  <a:schemeClr val="tx1">
                    <a:tint val="75000"/>
                  </a:schemeClr>
                </a:solidFill>
              </a:defRPr>
            </a:lvl8pPr>
            <a:lvl9pPr marL="2413948"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3073712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p:cSld name="Title Slide 2">
    <p:spTree>
      <p:nvGrpSpPr>
        <p:cNvPr id="1" name=""/>
        <p:cNvGrpSpPr/>
        <p:nvPr/>
      </p:nvGrpSpPr>
      <p:grpSpPr>
        <a:xfrm>
          <a:off x="0" y="0"/>
          <a:ext cx="0" cy="0"/>
          <a:chOff x="0" y="0"/>
          <a:chExt cx="0" cy="0"/>
        </a:xfrm>
      </p:grpSpPr>
      <p:pic>
        <p:nvPicPr>
          <p:cNvPr id="4" name="Picture 9" descr="AMPT PPT Cover 02 25Apr2011.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hidden">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APMT_Tag_Ver_ColorRev_PNG.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black">
          <a:xfrm>
            <a:off x="6340479" y="4514852"/>
            <a:ext cx="2259013"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ight Triangle 5"/>
          <p:cNvSpPr/>
          <p:nvPr/>
        </p:nvSpPr>
        <p:spPr bwMode="hidden">
          <a:xfrm rot="5400000">
            <a:off x="969966" y="-969962"/>
            <a:ext cx="1241425" cy="3181350"/>
          </a:xfrm>
          <a:prstGeom prst="rtTriangle">
            <a:avLst/>
          </a:prstGeom>
          <a:solidFill>
            <a:srgbClr val="FF6319"/>
          </a:solidFill>
          <a:ln>
            <a:noFill/>
          </a:ln>
          <a:effectLst/>
        </p:spPr>
        <p:style>
          <a:lnRef idx="1">
            <a:schemeClr val="accent1"/>
          </a:lnRef>
          <a:fillRef idx="3">
            <a:schemeClr val="accent1"/>
          </a:fillRef>
          <a:effectRef idx="2">
            <a:schemeClr val="accent1"/>
          </a:effectRef>
          <a:fontRef idx="minor">
            <a:schemeClr val="lt1"/>
          </a:fontRef>
        </p:style>
        <p:txBody>
          <a:bodyPr lIns="60349" tIns="30174" rIns="60349" bIns="30174" anchor="ctr"/>
          <a:lstStyle/>
          <a:p>
            <a:pPr algn="ctr" fontAlgn="auto">
              <a:spcBef>
                <a:spcPts val="0"/>
              </a:spcBef>
              <a:spcAft>
                <a:spcPts val="0"/>
              </a:spcAft>
              <a:defRPr/>
            </a:pPr>
            <a:endParaRPr lang="en-US" sz="1350" dirty="0"/>
          </a:p>
        </p:txBody>
      </p:sp>
      <p:sp>
        <p:nvSpPr>
          <p:cNvPr id="2" name="Title 1"/>
          <p:cNvSpPr>
            <a:spLocks noGrp="1"/>
          </p:cNvSpPr>
          <p:nvPr>
            <p:ph type="ctrTitle"/>
          </p:nvPr>
        </p:nvSpPr>
        <p:spPr bwMode="auto">
          <a:xfrm>
            <a:off x="682624" y="3291840"/>
            <a:ext cx="7772400" cy="857250"/>
          </a:xfrm>
        </p:spPr>
        <p:txBody>
          <a:bodyPr>
            <a:noAutofit/>
          </a:bodyPr>
          <a:lstStyle>
            <a:lvl1pPr algn="l">
              <a:lnSpc>
                <a:spcPct val="95000"/>
              </a:lnSpc>
              <a:defRPr sz="1575">
                <a:solidFill>
                  <a:schemeClr val="accent3"/>
                </a:solidFill>
              </a:defRPr>
            </a:lvl1pPr>
          </a:lstStyle>
          <a:p>
            <a:r>
              <a:rPr lang="en-US"/>
              <a:t>Click to edit Master title style</a:t>
            </a:r>
            <a:endParaRPr lang="en-US" dirty="0"/>
          </a:p>
        </p:txBody>
      </p:sp>
      <p:sp>
        <p:nvSpPr>
          <p:cNvPr id="3" name="Subtitle 2"/>
          <p:cNvSpPr>
            <a:spLocks noGrp="1"/>
          </p:cNvSpPr>
          <p:nvPr>
            <p:ph type="subTitle" idx="1"/>
          </p:nvPr>
        </p:nvSpPr>
        <p:spPr bwMode="auto">
          <a:xfrm>
            <a:off x="682624" y="4286254"/>
            <a:ext cx="7772400" cy="418309"/>
          </a:xfrm>
        </p:spPr>
        <p:txBody>
          <a:bodyPr>
            <a:noAutofit/>
          </a:bodyPr>
          <a:lstStyle>
            <a:lvl1pPr marL="0" indent="0" algn="l">
              <a:buNone/>
              <a:defRPr sz="1181" b="0">
                <a:solidFill>
                  <a:schemeClr val="bg1"/>
                </a:solidFill>
              </a:defRPr>
            </a:lvl1pPr>
            <a:lvl2pPr marL="301744" indent="0" algn="ctr">
              <a:buNone/>
              <a:defRPr>
                <a:solidFill>
                  <a:schemeClr val="tx1">
                    <a:tint val="75000"/>
                  </a:schemeClr>
                </a:solidFill>
              </a:defRPr>
            </a:lvl2pPr>
            <a:lvl3pPr marL="603488" indent="0" algn="ctr">
              <a:buNone/>
              <a:defRPr>
                <a:solidFill>
                  <a:schemeClr val="tx1">
                    <a:tint val="75000"/>
                  </a:schemeClr>
                </a:solidFill>
              </a:defRPr>
            </a:lvl3pPr>
            <a:lvl4pPr marL="905231" indent="0" algn="ctr">
              <a:buNone/>
              <a:defRPr>
                <a:solidFill>
                  <a:schemeClr val="tx1">
                    <a:tint val="75000"/>
                  </a:schemeClr>
                </a:solidFill>
              </a:defRPr>
            </a:lvl4pPr>
            <a:lvl5pPr marL="1206974" indent="0" algn="ctr">
              <a:buNone/>
              <a:defRPr>
                <a:solidFill>
                  <a:schemeClr val="tx1">
                    <a:tint val="75000"/>
                  </a:schemeClr>
                </a:solidFill>
              </a:defRPr>
            </a:lvl5pPr>
            <a:lvl6pPr marL="1508717" indent="0" algn="ctr">
              <a:buNone/>
              <a:defRPr>
                <a:solidFill>
                  <a:schemeClr val="tx1">
                    <a:tint val="75000"/>
                  </a:schemeClr>
                </a:solidFill>
              </a:defRPr>
            </a:lvl6pPr>
            <a:lvl7pPr marL="1810461" indent="0" algn="ctr">
              <a:buNone/>
              <a:defRPr>
                <a:solidFill>
                  <a:schemeClr val="tx1">
                    <a:tint val="75000"/>
                  </a:schemeClr>
                </a:solidFill>
              </a:defRPr>
            </a:lvl7pPr>
            <a:lvl8pPr marL="2112204" indent="0" algn="ctr">
              <a:buNone/>
              <a:defRPr>
                <a:solidFill>
                  <a:schemeClr val="tx1">
                    <a:tint val="75000"/>
                  </a:schemeClr>
                </a:solidFill>
              </a:defRPr>
            </a:lvl8pPr>
            <a:lvl9pPr marL="2413948"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71230229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p:cSld name="Title Slide 3">
    <p:spTree>
      <p:nvGrpSpPr>
        <p:cNvPr id="1" name=""/>
        <p:cNvGrpSpPr/>
        <p:nvPr/>
      </p:nvGrpSpPr>
      <p:grpSpPr>
        <a:xfrm>
          <a:off x="0" y="0"/>
          <a:ext cx="0" cy="0"/>
          <a:chOff x="0" y="0"/>
          <a:chExt cx="0" cy="0"/>
        </a:xfrm>
      </p:grpSpPr>
      <p:pic>
        <p:nvPicPr>
          <p:cNvPr id="4" name="Picture 9" descr="AMPT PPT Cover 03 25Apr2011.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hidden">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ight Triangle 4"/>
          <p:cNvSpPr/>
          <p:nvPr/>
        </p:nvSpPr>
        <p:spPr bwMode="hidden">
          <a:xfrm rot="5400000">
            <a:off x="969966" y="-969962"/>
            <a:ext cx="1241425" cy="3181350"/>
          </a:xfrm>
          <a:prstGeom prst="rtTriangle">
            <a:avLst/>
          </a:prstGeom>
          <a:solidFill>
            <a:srgbClr val="FF6319"/>
          </a:solidFill>
          <a:ln>
            <a:noFill/>
          </a:ln>
          <a:effectLst/>
        </p:spPr>
        <p:style>
          <a:lnRef idx="1">
            <a:schemeClr val="accent1"/>
          </a:lnRef>
          <a:fillRef idx="3">
            <a:schemeClr val="accent1"/>
          </a:fillRef>
          <a:effectRef idx="2">
            <a:schemeClr val="accent1"/>
          </a:effectRef>
          <a:fontRef idx="minor">
            <a:schemeClr val="lt1"/>
          </a:fontRef>
        </p:style>
        <p:txBody>
          <a:bodyPr lIns="60349" tIns="30174" rIns="60349" bIns="30174" anchor="ctr"/>
          <a:lstStyle/>
          <a:p>
            <a:pPr algn="ctr" fontAlgn="auto">
              <a:spcBef>
                <a:spcPts val="0"/>
              </a:spcBef>
              <a:spcAft>
                <a:spcPts val="0"/>
              </a:spcAft>
              <a:defRPr/>
            </a:pPr>
            <a:endParaRPr lang="en-US" sz="1350" dirty="0"/>
          </a:p>
        </p:txBody>
      </p:sp>
      <p:pic>
        <p:nvPicPr>
          <p:cNvPr id="6" name="Picture 11" descr="APMT_Tag_Ver_ColorPos_PNG.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black">
          <a:xfrm>
            <a:off x="6340479" y="4514852"/>
            <a:ext cx="2259013"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bwMode="auto">
          <a:xfrm>
            <a:off x="682624" y="3291840"/>
            <a:ext cx="5257800" cy="857250"/>
          </a:xfrm>
        </p:spPr>
        <p:txBody>
          <a:bodyPr>
            <a:noAutofit/>
          </a:bodyPr>
          <a:lstStyle>
            <a:lvl1pPr algn="l">
              <a:lnSpc>
                <a:spcPct val="95000"/>
              </a:lnSpc>
              <a:defRPr sz="1575">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bwMode="auto">
          <a:xfrm>
            <a:off x="682624" y="4286254"/>
            <a:ext cx="5257800" cy="418309"/>
          </a:xfrm>
        </p:spPr>
        <p:txBody>
          <a:bodyPr>
            <a:noAutofit/>
          </a:bodyPr>
          <a:lstStyle>
            <a:lvl1pPr marL="0" indent="0" algn="l">
              <a:buNone/>
              <a:defRPr sz="1181" b="0">
                <a:solidFill>
                  <a:schemeClr val="bg1"/>
                </a:solidFill>
              </a:defRPr>
            </a:lvl1pPr>
            <a:lvl2pPr marL="301744" indent="0" algn="ctr">
              <a:buNone/>
              <a:defRPr>
                <a:solidFill>
                  <a:schemeClr val="tx1">
                    <a:tint val="75000"/>
                  </a:schemeClr>
                </a:solidFill>
              </a:defRPr>
            </a:lvl2pPr>
            <a:lvl3pPr marL="603488" indent="0" algn="ctr">
              <a:buNone/>
              <a:defRPr>
                <a:solidFill>
                  <a:schemeClr val="tx1">
                    <a:tint val="75000"/>
                  </a:schemeClr>
                </a:solidFill>
              </a:defRPr>
            </a:lvl3pPr>
            <a:lvl4pPr marL="905231" indent="0" algn="ctr">
              <a:buNone/>
              <a:defRPr>
                <a:solidFill>
                  <a:schemeClr val="tx1">
                    <a:tint val="75000"/>
                  </a:schemeClr>
                </a:solidFill>
              </a:defRPr>
            </a:lvl4pPr>
            <a:lvl5pPr marL="1206974" indent="0" algn="ctr">
              <a:buNone/>
              <a:defRPr>
                <a:solidFill>
                  <a:schemeClr val="tx1">
                    <a:tint val="75000"/>
                  </a:schemeClr>
                </a:solidFill>
              </a:defRPr>
            </a:lvl5pPr>
            <a:lvl6pPr marL="1508717" indent="0" algn="ctr">
              <a:buNone/>
              <a:defRPr>
                <a:solidFill>
                  <a:schemeClr val="tx1">
                    <a:tint val="75000"/>
                  </a:schemeClr>
                </a:solidFill>
              </a:defRPr>
            </a:lvl6pPr>
            <a:lvl7pPr marL="1810461" indent="0" algn="ctr">
              <a:buNone/>
              <a:defRPr>
                <a:solidFill>
                  <a:schemeClr val="tx1">
                    <a:tint val="75000"/>
                  </a:schemeClr>
                </a:solidFill>
              </a:defRPr>
            </a:lvl7pPr>
            <a:lvl8pPr marL="2112204" indent="0" algn="ctr">
              <a:buNone/>
              <a:defRPr>
                <a:solidFill>
                  <a:schemeClr val="tx1">
                    <a:tint val="75000"/>
                  </a:schemeClr>
                </a:solidFill>
              </a:defRPr>
            </a:lvl8pPr>
            <a:lvl9pPr marL="2413948"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89934427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p:cSld name="Title Slide 4">
    <p:spTree>
      <p:nvGrpSpPr>
        <p:cNvPr id="1" name=""/>
        <p:cNvGrpSpPr/>
        <p:nvPr/>
      </p:nvGrpSpPr>
      <p:grpSpPr>
        <a:xfrm>
          <a:off x="0" y="0"/>
          <a:ext cx="0" cy="0"/>
          <a:chOff x="0" y="0"/>
          <a:chExt cx="0" cy="0"/>
        </a:xfrm>
      </p:grpSpPr>
      <p:pic>
        <p:nvPicPr>
          <p:cNvPr id="4" name="Picture 9" descr="AMPT PPT Cover 04 25Apr2011.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hidden">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APMT_Tag_Ver_ColorRev_PNG.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black">
          <a:xfrm>
            <a:off x="6340479" y="4514852"/>
            <a:ext cx="2259013"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ight Triangle 5"/>
          <p:cNvSpPr/>
          <p:nvPr/>
        </p:nvSpPr>
        <p:spPr bwMode="hidden">
          <a:xfrm rot="5400000">
            <a:off x="969966" y="-969962"/>
            <a:ext cx="1241425" cy="3181350"/>
          </a:xfrm>
          <a:prstGeom prst="rtTriangle">
            <a:avLst/>
          </a:prstGeom>
          <a:solidFill>
            <a:srgbClr val="FF6319"/>
          </a:solidFill>
          <a:ln>
            <a:noFill/>
          </a:ln>
          <a:effectLst/>
        </p:spPr>
        <p:style>
          <a:lnRef idx="1">
            <a:schemeClr val="accent1"/>
          </a:lnRef>
          <a:fillRef idx="3">
            <a:schemeClr val="accent1"/>
          </a:fillRef>
          <a:effectRef idx="2">
            <a:schemeClr val="accent1"/>
          </a:effectRef>
          <a:fontRef idx="minor">
            <a:schemeClr val="lt1"/>
          </a:fontRef>
        </p:style>
        <p:txBody>
          <a:bodyPr lIns="60349" tIns="30174" rIns="60349" bIns="30174" anchor="ctr"/>
          <a:lstStyle/>
          <a:p>
            <a:pPr algn="ctr" fontAlgn="auto">
              <a:spcBef>
                <a:spcPts val="0"/>
              </a:spcBef>
              <a:spcAft>
                <a:spcPts val="0"/>
              </a:spcAft>
              <a:defRPr/>
            </a:pPr>
            <a:endParaRPr lang="en-US" sz="1350" dirty="0"/>
          </a:p>
        </p:txBody>
      </p:sp>
      <p:sp>
        <p:nvSpPr>
          <p:cNvPr id="2" name="Title 1"/>
          <p:cNvSpPr>
            <a:spLocks noGrp="1"/>
          </p:cNvSpPr>
          <p:nvPr>
            <p:ph type="ctrTitle"/>
          </p:nvPr>
        </p:nvSpPr>
        <p:spPr bwMode="auto">
          <a:xfrm>
            <a:off x="682624" y="3291840"/>
            <a:ext cx="7772400" cy="857250"/>
          </a:xfrm>
        </p:spPr>
        <p:txBody>
          <a:bodyPr>
            <a:noAutofit/>
          </a:bodyPr>
          <a:lstStyle>
            <a:lvl1pPr algn="l">
              <a:lnSpc>
                <a:spcPct val="95000"/>
              </a:lnSpc>
              <a:defRPr sz="1575">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bwMode="auto">
          <a:xfrm>
            <a:off x="682624" y="4286254"/>
            <a:ext cx="7772400" cy="418309"/>
          </a:xfrm>
        </p:spPr>
        <p:txBody>
          <a:bodyPr>
            <a:noAutofit/>
          </a:bodyPr>
          <a:lstStyle>
            <a:lvl1pPr marL="0" indent="0" algn="l">
              <a:buNone/>
              <a:defRPr sz="1181" b="0">
                <a:solidFill>
                  <a:schemeClr val="bg1"/>
                </a:solidFill>
              </a:defRPr>
            </a:lvl1pPr>
            <a:lvl2pPr marL="301744" indent="0" algn="ctr">
              <a:buNone/>
              <a:defRPr>
                <a:solidFill>
                  <a:schemeClr val="tx1">
                    <a:tint val="75000"/>
                  </a:schemeClr>
                </a:solidFill>
              </a:defRPr>
            </a:lvl2pPr>
            <a:lvl3pPr marL="603488" indent="0" algn="ctr">
              <a:buNone/>
              <a:defRPr>
                <a:solidFill>
                  <a:schemeClr val="tx1">
                    <a:tint val="75000"/>
                  </a:schemeClr>
                </a:solidFill>
              </a:defRPr>
            </a:lvl3pPr>
            <a:lvl4pPr marL="905231" indent="0" algn="ctr">
              <a:buNone/>
              <a:defRPr>
                <a:solidFill>
                  <a:schemeClr val="tx1">
                    <a:tint val="75000"/>
                  </a:schemeClr>
                </a:solidFill>
              </a:defRPr>
            </a:lvl4pPr>
            <a:lvl5pPr marL="1206974" indent="0" algn="ctr">
              <a:buNone/>
              <a:defRPr>
                <a:solidFill>
                  <a:schemeClr val="tx1">
                    <a:tint val="75000"/>
                  </a:schemeClr>
                </a:solidFill>
              </a:defRPr>
            </a:lvl5pPr>
            <a:lvl6pPr marL="1508717" indent="0" algn="ctr">
              <a:buNone/>
              <a:defRPr>
                <a:solidFill>
                  <a:schemeClr val="tx1">
                    <a:tint val="75000"/>
                  </a:schemeClr>
                </a:solidFill>
              </a:defRPr>
            </a:lvl6pPr>
            <a:lvl7pPr marL="1810461" indent="0" algn="ctr">
              <a:buNone/>
              <a:defRPr>
                <a:solidFill>
                  <a:schemeClr val="tx1">
                    <a:tint val="75000"/>
                  </a:schemeClr>
                </a:solidFill>
              </a:defRPr>
            </a:lvl7pPr>
            <a:lvl8pPr marL="2112204" indent="0" algn="ctr">
              <a:buNone/>
              <a:defRPr>
                <a:solidFill>
                  <a:schemeClr val="tx1">
                    <a:tint val="75000"/>
                  </a:schemeClr>
                </a:solidFill>
              </a:defRPr>
            </a:lvl8pPr>
            <a:lvl9pPr marL="2413948"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29536539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p:cSld name="Title Slide 5">
    <p:spTree>
      <p:nvGrpSpPr>
        <p:cNvPr id="1" name=""/>
        <p:cNvGrpSpPr/>
        <p:nvPr/>
      </p:nvGrpSpPr>
      <p:grpSpPr>
        <a:xfrm>
          <a:off x="0" y="0"/>
          <a:ext cx="0" cy="0"/>
          <a:chOff x="0" y="0"/>
          <a:chExt cx="0" cy="0"/>
        </a:xfrm>
      </p:grpSpPr>
      <p:pic>
        <p:nvPicPr>
          <p:cNvPr id="4" name="Picture 9" descr="AMPT PPT Cover 05 25Apr2011.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hidden">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APMT_Tag_Ver_ColorRev_PNG.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black">
          <a:xfrm>
            <a:off x="6340479" y="4514852"/>
            <a:ext cx="2259013"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ight Triangle 5"/>
          <p:cNvSpPr/>
          <p:nvPr/>
        </p:nvSpPr>
        <p:spPr bwMode="hidden">
          <a:xfrm rot="5400000">
            <a:off x="969966" y="-969962"/>
            <a:ext cx="1241425" cy="3181350"/>
          </a:xfrm>
          <a:prstGeom prst="rtTriangle">
            <a:avLst/>
          </a:prstGeom>
          <a:solidFill>
            <a:srgbClr val="FF6319"/>
          </a:solidFill>
          <a:ln>
            <a:noFill/>
          </a:ln>
          <a:effectLst/>
        </p:spPr>
        <p:style>
          <a:lnRef idx="1">
            <a:schemeClr val="accent1"/>
          </a:lnRef>
          <a:fillRef idx="3">
            <a:schemeClr val="accent1"/>
          </a:fillRef>
          <a:effectRef idx="2">
            <a:schemeClr val="accent1"/>
          </a:effectRef>
          <a:fontRef idx="minor">
            <a:schemeClr val="lt1"/>
          </a:fontRef>
        </p:style>
        <p:txBody>
          <a:bodyPr lIns="60349" tIns="30174" rIns="60349" bIns="30174" anchor="ctr"/>
          <a:lstStyle/>
          <a:p>
            <a:pPr algn="ctr" fontAlgn="auto">
              <a:spcBef>
                <a:spcPts val="0"/>
              </a:spcBef>
              <a:spcAft>
                <a:spcPts val="0"/>
              </a:spcAft>
              <a:defRPr/>
            </a:pPr>
            <a:endParaRPr lang="en-US" sz="1350" dirty="0"/>
          </a:p>
        </p:txBody>
      </p:sp>
      <p:sp>
        <p:nvSpPr>
          <p:cNvPr id="2" name="Title 1"/>
          <p:cNvSpPr>
            <a:spLocks noGrp="1"/>
          </p:cNvSpPr>
          <p:nvPr>
            <p:ph type="ctrTitle"/>
          </p:nvPr>
        </p:nvSpPr>
        <p:spPr bwMode="auto">
          <a:xfrm>
            <a:off x="682624" y="3291840"/>
            <a:ext cx="7772400" cy="857250"/>
          </a:xfrm>
        </p:spPr>
        <p:txBody>
          <a:bodyPr>
            <a:noAutofit/>
          </a:bodyPr>
          <a:lstStyle>
            <a:lvl1pPr algn="l">
              <a:lnSpc>
                <a:spcPct val="95000"/>
              </a:lnSpc>
              <a:defRPr sz="1575">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bwMode="auto">
          <a:xfrm>
            <a:off x="682624" y="4286254"/>
            <a:ext cx="7772400" cy="418309"/>
          </a:xfrm>
        </p:spPr>
        <p:txBody>
          <a:bodyPr>
            <a:noAutofit/>
          </a:bodyPr>
          <a:lstStyle>
            <a:lvl1pPr marL="0" indent="0" algn="l">
              <a:buNone/>
              <a:defRPr sz="1181" b="0">
                <a:solidFill>
                  <a:schemeClr val="bg1"/>
                </a:solidFill>
              </a:defRPr>
            </a:lvl1pPr>
            <a:lvl2pPr marL="301744" indent="0" algn="ctr">
              <a:buNone/>
              <a:defRPr>
                <a:solidFill>
                  <a:schemeClr val="tx1">
                    <a:tint val="75000"/>
                  </a:schemeClr>
                </a:solidFill>
              </a:defRPr>
            </a:lvl2pPr>
            <a:lvl3pPr marL="603488" indent="0" algn="ctr">
              <a:buNone/>
              <a:defRPr>
                <a:solidFill>
                  <a:schemeClr val="tx1">
                    <a:tint val="75000"/>
                  </a:schemeClr>
                </a:solidFill>
              </a:defRPr>
            </a:lvl3pPr>
            <a:lvl4pPr marL="905231" indent="0" algn="ctr">
              <a:buNone/>
              <a:defRPr>
                <a:solidFill>
                  <a:schemeClr val="tx1">
                    <a:tint val="75000"/>
                  </a:schemeClr>
                </a:solidFill>
              </a:defRPr>
            </a:lvl4pPr>
            <a:lvl5pPr marL="1206974" indent="0" algn="ctr">
              <a:buNone/>
              <a:defRPr>
                <a:solidFill>
                  <a:schemeClr val="tx1">
                    <a:tint val="75000"/>
                  </a:schemeClr>
                </a:solidFill>
              </a:defRPr>
            </a:lvl5pPr>
            <a:lvl6pPr marL="1508717" indent="0" algn="ctr">
              <a:buNone/>
              <a:defRPr>
                <a:solidFill>
                  <a:schemeClr val="tx1">
                    <a:tint val="75000"/>
                  </a:schemeClr>
                </a:solidFill>
              </a:defRPr>
            </a:lvl6pPr>
            <a:lvl7pPr marL="1810461" indent="0" algn="ctr">
              <a:buNone/>
              <a:defRPr>
                <a:solidFill>
                  <a:schemeClr val="tx1">
                    <a:tint val="75000"/>
                  </a:schemeClr>
                </a:solidFill>
              </a:defRPr>
            </a:lvl7pPr>
            <a:lvl8pPr marL="2112204" indent="0" algn="ctr">
              <a:buNone/>
              <a:defRPr>
                <a:solidFill>
                  <a:schemeClr val="tx1">
                    <a:tint val="75000"/>
                  </a:schemeClr>
                </a:solidFill>
              </a:defRPr>
            </a:lvl8pPr>
            <a:lvl9pPr marL="2413948"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76207096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p:cSld name="Title Slide 6">
    <p:spTree>
      <p:nvGrpSpPr>
        <p:cNvPr id="1" name=""/>
        <p:cNvGrpSpPr/>
        <p:nvPr/>
      </p:nvGrpSpPr>
      <p:grpSpPr>
        <a:xfrm>
          <a:off x="0" y="0"/>
          <a:ext cx="0" cy="0"/>
          <a:chOff x="0" y="0"/>
          <a:chExt cx="0" cy="0"/>
        </a:xfrm>
      </p:grpSpPr>
      <p:pic>
        <p:nvPicPr>
          <p:cNvPr id="4" name="Picture 9" descr="AMPT PPT Cover 06 25Apr2011.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hidden">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ight Triangle 4"/>
          <p:cNvSpPr/>
          <p:nvPr/>
        </p:nvSpPr>
        <p:spPr bwMode="hidden">
          <a:xfrm rot="5400000">
            <a:off x="969966" y="-969962"/>
            <a:ext cx="1241425" cy="3181350"/>
          </a:xfrm>
          <a:prstGeom prst="rtTriangle">
            <a:avLst/>
          </a:prstGeom>
          <a:solidFill>
            <a:srgbClr val="FF6319"/>
          </a:solidFill>
          <a:ln>
            <a:noFill/>
          </a:ln>
          <a:effectLst/>
        </p:spPr>
        <p:style>
          <a:lnRef idx="1">
            <a:schemeClr val="accent1"/>
          </a:lnRef>
          <a:fillRef idx="3">
            <a:schemeClr val="accent1"/>
          </a:fillRef>
          <a:effectRef idx="2">
            <a:schemeClr val="accent1"/>
          </a:effectRef>
          <a:fontRef idx="minor">
            <a:schemeClr val="lt1"/>
          </a:fontRef>
        </p:style>
        <p:txBody>
          <a:bodyPr lIns="60349" tIns="30174" rIns="60349" bIns="30174" anchor="ctr"/>
          <a:lstStyle/>
          <a:p>
            <a:pPr algn="ctr" fontAlgn="auto">
              <a:spcBef>
                <a:spcPts val="0"/>
              </a:spcBef>
              <a:spcAft>
                <a:spcPts val="0"/>
              </a:spcAft>
              <a:defRPr/>
            </a:pPr>
            <a:endParaRPr lang="en-US" sz="1350" dirty="0"/>
          </a:p>
        </p:txBody>
      </p:sp>
      <p:pic>
        <p:nvPicPr>
          <p:cNvPr id="6" name="Picture 11" descr="APMT_Tag_Ver_White_PNG.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black">
          <a:xfrm>
            <a:off x="6340479" y="4514852"/>
            <a:ext cx="2259013"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bwMode="auto">
          <a:xfrm>
            <a:off x="682624" y="3291840"/>
            <a:ext cx="7772400" cy="857250"/>
          </a:xfrm>
        </p:spPr>
        <p:txBody>
          <a:bodyPr>
            <a:noAutofit/>
          </a:bodyPr>
          <a:lstStyle>
            <a:lvl1pPr algn="l">
              <a:lnSpc>
                <a:spcPct val="95000"/>
              </a:lnSpc>
              <a:defRPr sz="1575">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bwMode="auto">
          <a:xfrm>
            <a:off x="682624" y="4286254"/>
            <a:ext cx="7772400" cy="418309"/>
          </a:xfrm>
        </p:spPr>
        <p:txBody>
          <a:bodyPr>
            <a:noAutofit/>
          </a:bodyPr>
          <a:lstStyle>
            <a:lvl1pPr marL="0" indent="0" algn="l">
              <a:buNone/>
              <a:defRPr sz="1181" b="0">
                <a:solidFill>
                  <a:schemeClr val="bg1"/>
                </a:solidFill>
              </a:defRPr>
            </a:lvl1pPr>
            <a:lvl2pPr marL="301744" indent="0" algn="ctr">
              <a:buNone/>
              <a:defRPr>
                <a:solidFill>
                  <a:schemeClr val="tx1">
                    <a:tint val="75000"/>
                  </a:schemeClr>
                </a:solidFill>
              </a:defRPr>
            </a:lvl2pPr>
            <a:lvl3pPr marL="603488" indent="0" algn="ctr">
              <a:buNone/>
              <a:defRPr>
                <a:solidFill>
                  <a:schemeClr val="tx1">
                    <a:tint val="75000"/>
                  </a:schemeClr>
                </a:solidFill>
              </a:defRPr>
            </a:lvl3pPr>
            <a:lvl4pPr marL="905231" indent="0" algn="ctr">
              <a:buNone/>
              <a:defRPr>
                <a:solidFill>
                  <a:schemeClr val="tx1">
                    <a:tint val="75000"/>
                  </a:schemeClr>
                </a:solidFill>
              </a:defRPr>
            </a:lvl4pPr>
            <a:lvl5pPr marL="1206974" indent="0" algn="ctr">
              <a:buNone/>
              <a:defRPr>
                <a:solidFill>
                  <a:schemeClr val="tx1">
                    <a:tint val="75000"/>
                  </a:schemeClr>
                </a:solidFill>
              </a:defRPr>
            </a:lvl5pPr>
            <a:lvl6pPr marL="1508717" indent="0" algn="ctr">
              <a:buNone/>
              <a:defRPr>
                <a:solidFill>
                  <a:schemeClr val="tx1">
                    <a:tint val="75000"/>
                  </a:schemeClr>
                </a:solidFill>
              </a:defRPr>
            </a:lvl6pPr>
            <a:lvl7pPr marL="1810461" indent="0" algn="ctr">
              <a:buNone/>
              <a:defRPr>
                <a:solidFill>
                  <a:schemeClr val="tx1">
                    <a:tint val="75000"/>
                  </a:schemeClr>
                </a:solidFill>
              </a:defRPr>
            </a:lvl7pPr>
            <a:lvl8pPr marL="2112204" indent="0" algn="ctr">
              <a:buNone/>
              <a:defRPr>
                <a:solidFill>
                  <a:schemeClr val="tx1">
                    <a:tint val="75000"/>
                  </a:schemeClr>
                </a:solidFill>
              </a:defRPr>
            </a:lvl8pPr>
            <a:lvl9pPr marL="2413948"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165417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lide Gradient">
    <p:spTree>
      <p:nvGrpSpPr>
        <p:cNvPr id="1" name=""/>
        <p:cNvGrpSpPr/>
        <p:nvPr/>
      </p:nvGrpSpPr>
      <p:grpSpPr>
        <a:xfrm>
          <a:off x="0" y="0"/>
          <a:ext cx="0" cy="0"/>
          <a:chOff x="0" y="0"/>
          <a:chExt cx="0" cy="0"/>
        </a:xfrm>
      </p:grpSpPr>
      <p:pic>
        <p:nvPicPr>
          <p:cNvPr id="4" name="Picture 9" descr="AMPT PPT Gradation.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hidden">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APMT_Tag_Ver_ColorRev_PNG.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black">
          <a:xfrm>
            <a:off x="6340477" y="4514851"/>
            <a:ext cx="2259013"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ight Triangle 5"/>
          <p:cNvSpPr/>
          <p:nvPr/>
        </p:nvSpPr>
        <p:spPr bwMode="hidden">
          <a:xfrm rot="5400000">
            <a:off x="969964" y="-969962"/>
            <a:ext cx="1241425" cy="3181350"/>
          </a:xfrm>
          <a:prstGeom prst="rtTriangle">
            <a:avLst/>
          </a:prstGeom>
          <a:solidFill>
            <a:srgbClr val="FF6319"/>
          </a:solidFill>
          <a:ln>
            <a:noFill/>
          </a:ln>
          <a:effectLst/>
        </p:spPr>
        <p:style>
          <a:lnRef idx="1">
            <a:schemeClr val="accent1"/>
          </a:lnRef>
          <a:fillRef idx="3">
            <a:schemeClr val="accent1"/>
          </a:fillRef>
          <a:effectRef idx="2">
            <a:schemeClr val="accent1"/>
          </a:effectRef>
          <a:fontRef idx="minor">
            <a:schemeClr val="lt1"/>
          </a:fontRef>
        </p:style>
        <p:txBody>
          <a:bodyPr lIns="80465" tIns="40232" rIns="80465" bIns="40232" anchor="ctr"/>
          <a:lstStyle/>
          <a:p>
            <a:pPr algn="ctr" fontAlgn="auto">
              <a:spcBef>
                <a:spcPts val="0"/>
              </a:spcBef>
              <a:spcAft>
                <a:spcPts val="0"/>
              </a:spcAft>
              <a:defRPr/>
            </a:pPr>
            <a:endParaRPr lang="en-US" dirty="0"/>
          </a:p>
        </p:txBody>
      </p:sp>
      <p:sp>
        <p:nvSpPr>
          <p:cNvPr id="2" name="Title 1"/>
          <p:cNvSpPr>
            <a:spLocks noGrp="1"/>
          </p:cNvSpPr>
          <p:nvPr>
            <p:ph type="ctrTitle"/>
          </p:nvPr>
        </p:nvSpPr>
        <p:spPr bwMode="auto">
          <a:xfrm>
            <a:off x="682624" y="2101361"/>
            <a:ext cx="7772400" cy="857250"/>
          </a:xfrm>
        </p:spPr>
        <p:txBody>
          <a:bodyPr>
            <a:noAutofit/>
          </a:bodyPr>
          <a:lstStyle>
            <a:lvl1pPr algn="l">
              <a:lnSpc>
                <a:spcPct val="95000"/>
              </a:lnSpc>
              <a:defRPr sz="2100">
                <a:solidFill>
                  <a:schemeClr val="accent3"/>
                </a:solidFill>
              </a:defRPr>
            </a:lvl1pPr>
          </a:lstStyle>
          <a:p>
            <a:r>
              <a:rPr lang="en-US"/>
              <a:t>Click to edit Master title style</a:t>
            </a:r>
            <a:endParaRPr lang="en-US" dirty="0"/>
          </a:p>
        </p:txBody>
      </p:sp>
      <p:sp>
        <p:nvSpPr>
          <p:cNvPr id="3" name="Subtitle 2"/>
          <p:cNvSpPr>
            <a:spLocks noGrp="1"/>
          </p:cNvSpPr>
          <p:nvPr>
            <p:ph type="subTitle" idx="1"/>
          </p:nvPr>
        </p:nvSpPr>
        <p:spPr bwMode="auto">
          <a:xfrm>
            <a:off x="682624" y="3095773"/>
            <a:ext cx="7772400" cy="418309"/>
          </a:xfrm>
        </p:spPr>
        <p:txBody>
          <a:bodyPr>
            <a:noAutofit/>
          </a:bodyPr>
          <a:lstStyle>
            <a:lvl1pPr marL="0" indent="0" algn="l">
              <a:buNone/>
              <a:defRPr sz="1575" b="0">
                <a:solidFill>
                  <a:schemeClr val="bg1"/>
                </a:solidFill>
              </a:defRPr>
            </a:lvl1pPr>
            <a:lvl2pPr marL="402325" indent="0" algn="ctr">
              <a:buNone/>
              <a:defRPr>
                <a:solidFill>
                  <a:schemeClr val="tx1">
                    <a:tint val="75000"/>
                  </a:schemeClr>
                </a:solidFill>
              </a:defRPr>
            </a:lvl2pPr>
            <a:lvl3pPr marL="804650" indent="0" algn="ctr">
              <a:buNone/>
              <a:defRPr>
                <a:solidFill>
                  <a:schemeClr val="tx1">
                    <a:tint val="75000"/>
                  </a:schemeClr>
                </a:solidFill>
              </a:defRPr>
            </a:lvl3pPr>
            <a:lvl4pPr marL="1206974" indent="0" algn="ctr">
              <a:buNone/>
              <a:defRPr>
                <a:solidFill>
                  <a:schemeClr val="tx1">
                    <a:tint val="75000"/>
                  </a:schemeClr>
                </a:solidFill>
              </a:defRPr>
            </a:lvl4pPr>
            <a:lvl5pPr marL="1609298" indent="0" algn="ctr">
              <a:buNone/>
              <a:defRPr>
                <a:solidFill>
                  <a:schemeClr val="tx1">
                    <a:tint val="75000"/>
                  </a:schemeClr>
                </a:solidFill>
              </a:defRPr>
            </a:lvl5pPr>
            <a:lvl6pPr marL="2011623" indent="0" algn="ctr">
              <a:buNone/>
              <a:defRPr>
                <a:solidFill>
                  <a:schemeClr val="tx1">
                    <a:tint val="75000"/>
                  </a:schemeClr>
                </a:solidFill>
              </a:defRPr>
            </a:lvl6pPr>
            <a:lvl7pPr marL="2413948" indent="0" algn="ctr">
              <a:buNone/>
              <a:defRPr>
                <a:solidFill>
                  <a:schemeClr val="tx1">
                    <a:tint val="75000"/>
                  </a:schemeClr>
                </a:solidFill>
              </a:defRPr>
            </a:lvl7pPr>
            <a:lvl8pPr marL="2816272" indent="0" algn="ctr">
              <a:buNone/>
              <a:defRPr>
                <a:solidFill>
                  <a:schemeClr val="tx1">
                    <a:tint val="75000"/>
                  </a:schemeClr>
                </a:solidFill>
              </a:defRPr>
            </a:lvl8pPr>
            <a:lvl9pPr marL="3218597"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25369050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p:cSld name="Title Slide Gradient">
    <p:spTree>
      <p:nvGrpSpPr>
        <p:cNvPr id="1" name=""/>
        <p:cNvGrpSpPr/>
        <p:nvPr/>
      </p:nvGrpSpPr>
      <p:grpSpPr>
        <a:xfrm>
          <a:off x="0" y="0"/>
          <a:ext cx="0" cy="0"/>
          <a:chOff x="0" y="0"/>
          <a:chExt cx="0" cy="0"/>
        </a:xfrm>
      </p:grpSpPr>
      <p:pic>
        <p:nvPicPr>
          <p:cNvPr id="4" name="Picture 9" descr="AMPT PPT Gradation.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hidden">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APMT_Tag_Ver_ColorRev_PNG.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black">
          <a:xfrm>
            <a:off x="6340479" y="4514852"/>
            <a:ext cx="2259013"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ight Triangle 5"/>
          <p:cNvSpPr/>
          <p:nvPr/>
        </p:nvSpPr>
        <p:spPr bwMode="hidden">
          <a:xfrm rot="5400000">
            <a:off x="969966" y="-969962"/>
            <a:ext cx="1241425" cy="3181350"/>
          </a:xfrm>
          <a:prstGeom prst="rtTriangle">
            <a:avLst/>
          </a:prstGeom>
          <a:solidFill>
            <a:srgbClr val="FF6319"/>
          </a:solidFill>
          <a:ln>
            <a:noFill/>
          </a:ln>
          <a:effectLst/>
        </p:spPr>
        <p:style>
          <a:lnRef idx="1">
            <a:schemeClr val="accent1"/>
          </a:lnRef>
          <a:fillRef idx="3">
            <a:schemeClr val="accent1"/>
          </a:fillRef>
          <a:effectRef idx="2">
            <a:schemeClr val="accent1"/>
          </a:effectRef>
          <a:fontRef idx="minor">
            <a:schemeClr val="lt1"/>
          </a:fontRef>
        </p:style>
        <p:txBody>
          <a:bodyPr lIns="60349" tIns="30174" rIns="60349" bIns="30174" anchor="ctr"/>
          <a:lstStyle/>
          <a:p>
            <a:pPr algn="ctr" fontAlgn="auto">
              <a:spcBef>
                <a:spcPts val="0"/>
              </a:spcBef>
              <a:spcAft>
                <a:spcPts val="0"/>
              </a:spcAft>
              <a:defRPr/>
            </a:pPr>
            <a:endParaRPr lang="en-US" sz="1350" dirty="0"/>
          </a:p>
        </p:txBody>
      </p:sp>
      <p:sp>
        <p:nvSpPr>
          <p:cNvPr id="2" name="Title 1"/>
          <p:cNvSpPr>
            <a:spLocks noGrp="1"/>
          </p:cNvSpPr>
          <p:nvPr>
            <p:ph type="ctrTitle"/>
          </p:nvPr>
        </p:nvSpPr>
        <p:spPr bwMode="auto">
          <a:xfrm>
            <a:off x="682624" y="2101361"/>
            <a:ext cx="7772400" cy="857250"/>
          </a:xfrm>
        </p:spPr>
        <p:txBody>
          <a:bodyPr>
            <a:noAutofit/>
          </a:bodyPr>
          <a:lstStyle>
            <a:lvl1pPr algn="l">
              <a:lnSpc>
                <a:spcPct val="95000"/>
              </a:lnSpc>
              <a:defRPr sz="1575">
                <a:solidFill>
                  <a:schemeClr val="accent3"/>
                </a:solidFill>
              </a:defRPr>
            </a:lvl1pPr>
          </a:lstStyle>
          <a:p>
            <a:r>
              <a:rPr lang="en-US"/>
              <a:t>Click to edit Master title style</a:t>
            </a:r>
            <a:endParaRPr lang="en-US" dirty="0"/>
          </a:p>
        </p:txBody>
      </p:sp>
      <p:sp>
        <p:nvSpPr>
          <p:cNvPr id="3" name="Subtitle 2"/>
          <p:cNvSpPr>
            <a:spLocks noGrp="1"/>
          </p:cNvSpPr>
          <p:nvPr>
            <p:ph type="subTitle" idx="1"/>
          </p:nvPr>
        </p:nvSpPr>
        <p:spPr bwMode="auto">
          <a:xfrm>
            <a:off x="682624" y="3095775"/>
            <a:ext cx="7772400" cy="418309"/>
          </a:xfrm>
        </p:spPr>
        <p:txBody>
          <a:bodyPr>
            <a:noAutofit/>
          </a:bodyPr>
          <a:lstStyle>
            <a:lvl1pPr marL="0" indent="0" algn="l">
              <a:buNone/>
              <a:defRPr sz="1181" b="0">
                <a:solidFill>
                  <a:schemeClr val="bg1"/>
                </a:solidFill>
              </a:defRPr>
            </a:lvl1pPr>
            <a:lvl2pPr marL="301744" indent="0" algn="ctr">
              <a:buNone/>
              <a:defRPr>
                <a:solidFill>
                  <a:schemeClr val="tx1">
                    <a:tint val="75000"/>
                  </a:schemeClr>
                </a:solidFill>
              </a:defRPr>
            </a:lvl2pPr>
            <a:lvl3pPr marL="603488" indent="0" algn="ctr">
              <a:buNone/>
              <a:defRPr>
                <a:solidFill>
                  <a:schemeClr val="tx1">
                    <a:tint val="75000"/>
                  </a:schemeClr>
                </a:solidFill>
              </a:defRPr>
            </a:lvl3pPr>
            <a:lvl4pPr marL="905231" indent="0" algn="ctr">
              <a:buNone/>
              <a:defRPr>
                <a:solidFill>
                  <a:schemeClr val="tx1">
                    <a:tint val="75000"/>
                  </a:schemeClr>
                </a:solidFill>
              </a:defRPr>
            </a:lvl4pPr>
            <a:lvl5pPr marL="1206974" indent="0" algn="ctr">
              <a:buNone/>
              <a:defRPr>
                <a:solidFill>
                  <a:schemeClr val="tx1">
                    <a:tint val="75000"/>
                  </a:schemeClr>
                </a:solidFill>
              </a:defRPr>
            </a:lvl5pPr>
            <a:lvl6pPr marL="1508717" indent="0" algn="ctr">
              <a:buNone/>
              <a:defRPr>
                <a:solidFill>
                  <a:schemeClr val="tx1">
                    <a:tint val="75000"/>
                  </a:schemeClr>
                </a:solidFill>
              </a:defRPr>
            </a:lvl6pPr>
            <a:lvl7pPr marL="1810461" indent="0" algn="ctr">
              <a:buNone/>
              <a:defRPr>
                <a:solidFill>
                  <a:schemeClr val="tx1">
                    <a:tint val="75000"/>
                  </a:schemeClr>
                </a:solidFill>
              </a:defRPr>
            </a:lvl7pPr>
            <a:lvl8pPr marL="2112204" indent="0" algn="ctr">
              <a:buNone/>
              <a:defRPr>
                <a:solidFill>
                  <a:schemeClr val="tx1">
                    <a:tint val="75000"/>
                  </a:schemeClr>
                </a:solidFill>
              </a:defRPr>
            </a:lvl8pPr>
            <a:lvl9pPr marL="2413948"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69153213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71450"/>
            <a:ext cx="7772400" cy="685800"/>
          </a:xfrm>
        </p:spPr>
        <p:txBody>
          <a:bodyPr>
            <a:normAutofit/>
          </a:bodyPr>
          <a:lstStyle>
            <a:lvl1pPr algn="l">
              <a:lnSpc>
                <a:spcPct val="90000"/>
              </a:lnSpc>
              <a:defRPr sz="1575">
                <a:solidFill>
                  <a:schemeClr val="accent3"/>
                </a:solidFill>
              </a:defRPr>
            </a:lvl1pPr>
          </a:lstStyle>
          <a:p>
            <a:r>
              <a:rPr lang="en-US"/>
              <a:t>Click to edit Master title style</a:t>
            </a:r>
            <a:endParaRPr lang="en-US" dirty="0"/>
          </a:p>
        </p:txBody>
      </p:sp>
      <p:sp>
        <p:nvSpPr>
          <p:cNvPr id="3" name="Content Placeholder 2"/>
          <p:cNvSpPr>
            <a:spLocks noGrp="1"/>
          </p:cNvSpPr>
          <p:nvPr>
            <p:ph idx="1"/>
          </p:nvPr>
        </p:nvSpPr>
        <p:spPr>
          <a:xfrm>
            <a:off x="685800" y="1028700"/>
            <a:ext cx="7772400" cy="3600450"/>
          </a:xfrm>
        </p:spPr>
        <p:txBody>
          <a:bodyPr>
            <a:normAutofit/>
          </a:bodyPr>
          <a:lstStyle>
            <a:lvl1pPr marL="0" indent="0">
              <a:spcBef>
                <a:spcPts val="0"/>
              </a:spcBef>
              <a:spcAft>
                <a:spcPts val="792"/>
              </a:spcAft>
              <a:buClr>
                <a:schemeClr val="accent3"/>
              </a:buClr>
              <a:buFont typeface="Arial"/>
              <a:buNone/>
              <a:defRPr sz="1181">
                <a:solidFill>
                  <a:schemeClr val="tx1"/>
                </a:solidFill>
              </a:defRPr>
            </a:lvl1pPr>
            <a:lvl2pPr marL="148776" indent="-148776">
              <a:spcBef>
                <a:spcPts val="0"/>
              </a:spcBef>
              <a:spcAft>
                <a:spcPts val="396"/>
              </a:spcAft>
              <a:buClr>
                <a:schemeClr val="accent3"/>
              </a:buClr>
              <a:buFont typeface="Arial"/>
              <a:buChar char="•"/>
              <a:defRPr sz="1181">
                <a:solidFill>
                  <a:schemeClr val="tx1"/>
                </a:solidFill>
              </a:defRPr>
            </a:lvl2pPr>
            <a:lvl3pPr marL="303839" indent="-155063">
              <a:spcBef>
                <a:spcPts val="0"/>
              </a:spcBef>
              <a:spcAft>
                <a:spcPts val="396"/>
              </a:spcAft>
              <a:buClrTx/>
              <a:buSzPct val="100000"/>
              <a:buFont typeface="Lucida Grande"/>
              <a:buChar char="-"/>
              <a:defRPr sz="1069">
                <a:solidFill>
                  <a:schemeClr val="tx1"/>
                </a:solidFill>
              </a:defRPr>
            </a:lvl3pPr>
            <a:lvl4pPr marL="453663" indent="-149825">
              <a:spcBef>
                <a:spcPts val="0"/>
              </a:spcBef>
              <a:spcAft>
                <a:spcPts val="396"/>
              </a:spcAft>
              <a:buClrTx/>
              <a:buSzPct val="100000"/>
              <a:buFont typeface="Lucida Grande"/>
              <a:buChar char="-"/>
              <a:defRPr sz="900">
                <a:solidFill>
                  <a:schemeClr val="tx1"/>
                </a:solidFill>
              </a:defRPr>
            </a:lvl4pPr>
            <a:lvl5pPr marL="602439" indent="-148776">
              <a:spcBef>
                <a:spcPts val="0"/>
              </a:spcBef>
              <a:spcAft>
                <a:spcPts val="396"/>
              </a:spcAft>
              <a:buClrTx/>
              <a:buSzPct val="100000"/>
              <a:buFont typeface="Lucida Grande"/>
              <a:buChar char="-"/>
              <a:defRPr sz="9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5181EE0D-A25D-492E-A90A-424321F60DBC}" type="datetime1">
              <a:rPr lang="en-US" smtClean="0"/>
              <a:pPr>
                <a:defRPr/>
              </a:pPr>
              <a:t>6/25/2025</a:t>
            </a:fld>
            <a:endParaRPr lang="en-US" sz="1050" dirty="0">
              <a:solidFill>
                <a:schemeClr val="tx2"/>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8933D35-4672-446E-B343-6CD0B8E044F0}" type="slidenum">
              <a:rPr lang="en-US" smtClean="0"/>
              <a:pPr>
                <a:defRPr/>
              </a:pPr>
              <a:t>‹#›</a:t>
            </a:fld>
            <a:endParaRPr lang="en-US" dirty="0"/>
          </a:p>
        </p:txBody>
      </p:sp>
    </p:spTree>
    <p:extLst>
      <p:ext uri="{BB962C8B-B14F-4D97-AF65-F5344CB8AC3E}">
        <p14:creationId xmlns:p14="http://schemas.microsoft.com/office/powerpoint/2010/main" val="14892114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rgbClr val="FF6319"/>
        </a:solidFill>
        <a:effectLst/>
      </p:bgPr>
    </p:bg>
    <p:spTree>
      <p:nvGrpSpPr>
        <p:cNvPr id="1" name=""/>
        <p:cNvGrpSpPr/>
        <p:nvPr/>
      </p:nvGrpSpPr>
      <p:grpSpPr>
        <a:xfrm>
          <a:off x="0" y="0"/>
          <a:ext cx="0" cy="0"/>
          <a:chOff x="0" y="0"/>
          <a:chExt cx="0" cy="0"/>
        </a:xfrm>
      </p:grpSpPr>
      <p:sp>
        <p:nvSpPr>
          <p:cNvPr id="4" name="Right Triangle 3"/>
          <p:cNvSpPr/>
          <p:nvPr/>
        </p:nvSpPr>
        <p:spPr bwMode="gray">
          <a:xfrm rot="16200000">
            <a:off x="5835652" y="1835154"/>
            <a:ext cx="1495425" cy="5121275"/>
          </a:xfrm>
          <a:prstGeom prst="rtTriangl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60349" tIns="30174" rIns="60349" bIns="30174" anchor="ctr"/>
          <a:lstStyle/>
          <a:p>
            <a:pPr algn="ctr" fontAlgn="auto">
              <a:spcBef>
                <a:spcPts val="0"/>
              </a:spcBef>
              <a:spcAft>
                <a:spcPts val="0"/>
              </a:spcAft>
              <a:defRPr/>
            </a:pPr>
            <a:endParaRPr lang="en-US" sz="1350" dirty="0"/>
          </a:p>
        </p:txBody>
      </p:sp>
      <p:pic>
        <p:nvPicPr>
          <p:cNvPr id="5" name="Picture 10" descr="APMT_Logo_Black_PNG.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6340479" y="4748215"/>
            <a:ext cx="2259013" cy="30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685800" y="1028700"/>
            <a:ext cx="7772400" cy="1371600"/>
          </a:xfrm>
        </p:spPr>
        <p:txBody>
          <a:bodyPr>
            <a:noAutofit/>
          </a:bodyPr>
          <a:lstStyle>
            <a:lvl1pPr marL="0" indent="0">
              <a:spcAft>
                <a:spcPts val="792"/>
              </a:spcAft>
              <a:buClrTx/>
              <a:buFont typeface="Arial"/>
              <a:buNone/>
              <a:defRPr sz="1181">
                <a:solidFill>
                  <a:schemeClr val="tx1"/>
                </a:solidFill>
              </a:defRPr>
            </a:lvl1pPr>
            <a:lvl2pPr marL="0" indent="148776">
              <a:spcAft>
                <a:spcPts val="396"/>
              </a:spcAft>
              <a:buClrTx/>
              <a:buFont typeface="Arial"/>
              <a:buChar char="•"/>
              <a:defRPr sz="1181">
                <a:solidFill>
                  <a:schemeClr val="tx1"/>
                </a:solidFill>
              </a:defRPr>
            </a:lvl2pPr>
            <a:lvl3pPr marL="148776" indent="154016">
              <a:spcAft>
                <a:spcPts val="396"/>
              </a:spcAft>
              <a:buClrTx/>
              <a:buSzPct val="100000"/>
              <a:buFont typeface="Lucida Grande"/>
              <a:buChar char="-"/>
              <a:defRPr sz="1069">
                <a:solidFill>
                  <a:schemeClr val="tx1"/>
                </a:solidFill>
              </a:defRPr>
            </a:lvl3pPr>
            <a:lvl4pPr marL="302792" indent="148776">
              <a:spcAft>
                <a:spcPts val="396"/>
              </a:spcAft>
              <a:buClrTx/>
              <a:buSzPct val="100000"/>
              <a:buFont typeface="Lucida Grande"/>
              <a:buChar char="-"/>
              <a:defRPr sz="900">
                <a:solidFill>
                  <a:schemeClr val="tx1"/>
                </a:solidFill>
              </a:defRPr>
            </a:lvl4pPr>
            <a:lvl5pPr marL="451568" indent="154016">
              <a:spcAft>
                <a:spcPts val="396"/>
              </a:spcAft>
              <a:buClrTx/>
              <a:buSzPct val="100000"/>
              <a:buFont typeface="Lucida Grande"/>
              <a:buChar char="-"/>
              <a:defRPr sz="900">
                <a:solidFill>
                  <a:schemeClr val="tx1"/>
                </a:solidFill>
              </a:defRPr>
            </a:lvl5pPr>
            <a:lvl6pPr marL="1508717" indent="0">
              <a:buNone/>
              <a:defRPr sz="900">
                <a:solidFill>
                  <a:schemeClr val="tx1">
                    <a:tint val="75000"/>
                  </a:schemeClr>
                </a:solidFill>
              </a:defRPr>
            </a:lvl6pPr>
            <a:lvl7pPr marL="1810461" indent="0">
              <a:buNone/>
              <a:defRPr sz="900">
                <a:solidFill>
                  <a:schemeClr val="tx1">
                    <a:tint val="75000"/>
                  </a:schemeClr>
                </a:solidFill>
              </a:defRPr>
            </a:lvl7pPr>
            <a:lvl8pPr marL="2112204" indent="0">
              <a:buNone/>
              <a:defRPr sz="900">
                <a:solidFill>
                  <a:schemeClr val="tx1">
                    <a:tint val="75000"/>
                  </a:schemeClr>
                </a:solidFill>
              </a:defRPr>
            </a:lvl8pPr>
            <a:lvl9pPr marL="2413948" indent="0">
              <a:buNone/>
              <a:defRPr sz="900">
                <a:solidFill>
                  <a:schemeClr val="tx1">
                    <a:tint val="75000"/>
                  </a:schemeClr>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685800" y="171450"/>
            <a:ext cx="7772400" cy="685800"/>
          </a:xfrm>
        </p:spPr>
        <p:txBody>
          <a:bodyPr>
            <a:normAutofit/>
          </a:bodyPr>
          <a:lstStyle>
            <a:lvl1pPr algn="l">
              <a:defRPr sz="1575" b="0" i="0" cap="none">
                <a:solidFill>
                  <a:srgbClr val="FFFFFF"/>
                </a:solidFill>
              </a:defRPr>
            </a:lvl1pPr>
          </a:lstStyle>
          <a:p>
            <a:r>
              <a:rPr lang="en-US"/>
              <a:t>Click to edit Master title style</a:t>
            </a:r>
            <a:endParaRPr lang="en-US" dirty="0"/>
          </a:p>
        </p:txBody>
      </p:sp>
      <p:sp>
        <p:nvSpPr>
          <p:cNvPr id="6" name="Slide Number Placeholder 6"/>
          <p:cNvSpPr>
            <a:spLocks noGrp="1"/>
          </p:cNvSpPr>
          <p:nvPr>
            <p:ph type="sldNum" sz="quarter" idx="10"/>
          </p:nvPr>
        </p:nvSpPr>
        <p:spPr/>
        <p:txBody>
          <a:bodyPr/>
          <a:lstStyle>
            <a:lvl1pPr>
              <a:defRPr sz="1575">
                <a:solidFill>
                  <a:srgbClr val="FFFFFF"/>
                </a:solidFill>
              </a:defRPr>
            </a:lvl1pPr>
          </a:lstStyle>
          <a:p>
            <a:pPr>
              <a:defRPr/>
            </a:pPr>
            <a:fld id="{A9926C5F-8478-45D3-9B09-08E04E7DEFB4}" type="slidenum">
              <a:rPr lang="en-US" smtClean="0"/>
              <a:pPr>
                <a:defRPr/>
              </a:pPr>
              <a:t>‹#›</a:t>
            </a:fld>
            <a:endParaRPr lang="en-US" b="0" dirty="0"/>
          </a:p>
        </p:txBody>
      </p:sp>
    </p:spTree>
    <p:extLst>
      <p:ext uri="{BB962C8B-B14F-4D97-AF65-F5344CB8AC3E}">
        <p14:creationId xmlns:p14="http://schemas.microsoft.com/office/powerpoint/2010/main" val="414346801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028700"/>
            <a:ext cx="3810000" cy="3600450"/>
          </a:xfrm>
        </p:spPr>
        <p:txBody>
          <a:bodyPr/>
          <a:lstStyle>
            <a:lvl1pPr>
              <a:defRPr sz="1181"/>
            </a:lvl1pPr>
            <a:lvl2pPr>
              <a:defRPr sz="1181"/>
            </a:lvl2pPr>
            <a:lvl3pPr>
              <a:defRPr sz="1069"/>
            </a:lvl3pPr>
            <a:lvl4pPr>
              <a:defRPr sz="900"/>
            </a:lvl4pPr>
            <a:lvl5pPr>
              <a:defRPr sz="900"/>
            </a:lvl5pPr>
            <a:lvl6pPr>
              <a:defRPr sz="1181"/>
            </a:lvl6pPr>
            <a:lvl7pPr>
              <a:defRPr sz="1181"/>
            </a:lvl7pPr>
            <a:lvl8pPr>
              <a:defRPr sz="1181"/>
            </a:lvl8pPr>
            <a:lvl9pPr>
              <a:defRPr sz="118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028700"/>
            <a:ext cx="3810000" cy="3600450"/>
          </a:xfrm>
        </p:spPr>
        <p:txBody>
          <a:bodyPr/>
          <a:lstStyle>
            <a:lvl1pPr>
              <a:defRPr sz="1181"/>
            </a:lvl1pPr>
            <a:lvl2pPr>
              <a:defRPr sz="1181"/>
            </a:lvl2pPr>
            <a:lvl3pPr>
              <a:defRPr sz="1069"/>
            </a:lvl3pPr>
            <a:lvl4pPr>
              <a:defRPr sz="900"/>
            </a:lvl4pPr>
            <a:lvl5pPr>
              <a:defRPr sz="900"/>
            </a:lvl5pPr>
            <a:lvl6pPr>
              <a:defRPr sz="1181"/>
            </a:lvl6pPr>
            <a:lvl7pPr>
              <a:defRPr sz="1181"/>
            </a:lvl7pPr>
            <a:lvl8pPr>
              <a:defRPr sz="1181"/>
            </a:lvl8pPr>
            <a:lvl9pPr>
              <a:defRPr sz="118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lvl1pPr>
          </a:lstStyle>
          <a:p>
            <a:pPr>
              <a:defRPr/>
            </a:pPr>
            <a:fld id="{88DC5919-5998-41A5-8910-205116AF3D1C}" type="datetime1">
              <a:rPr lang="en-US" smtClean="0"/>
              <a:pPr>
                <a:defRPr/>
              </a:pPr>
              <a:t>6/25/2025</a:t>
            </a:fld>
            <a:endParaRPr lang="en-US"/>
          </a:p>
        </p:txBody>
      </p:sp>
      <p:sp>
        <p:nvSpPr>
          <p:cNvPr id="6" name="Footer Placeholder 5"/>
          <p:cNvSpPr>
            <a:spLocks noGrp="1"/>
          </p:cNvSpPr>
          <p:nvPr>
            <p:ph type="ftr" sz="quarter" idx="11"/>
          </p:nvPr>
        </p:nvSpPr>
        <p:spPr/>
        <p:txBody>
          <a:bodyPr/>
          <a:lstStyle>
            <a:lvl1pPr algn="ctr">
              <a:defRPr sz="619">
                <a:solidFill>
                  <a:schemeClr val="tx1"/>
                </a:solidFill>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301641E5-8D3F-409F-B39F-56098C29E83E}" type="slidenum">
              <a:rPr lang="en-US" smtClean="0"/>
              <a:pPr>
                <a:defRPr/>
              </a:pPr>
              <a:t>‹#›</a:t>
            </a:fld>
            <a:endParaRPr lang="en-US" sz="675" b="0">
              <a:solidFill>
                <a:schemeClr val="tx1"/>
              </a:solidFill>
            </a:endParaRPr>
          </a:p>
        </p:txBody>
      </p:sp>
    </p:spTree>
    <p:extLst>
      <p:ext uri="{BB962C8B-B14F-4D97-AF65-F5344CB8AC3E}">
        <p14:creationId xmlns:p14="http://schemas.microsoft.com/office/powerpoint/2010/main" val="344413091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91A5A696-E37D-41A3-9ECE-47560AB5D801}" type="datetime1">
              <a:rPr lang="en-US" smtClean="0"/>
              <a:pPr>
                <a:defRPr/>
              </a:pPr>
              <a:t>6/25/2025</a:t>
            </a:fld>
            <a:endParaRPr lang="en-US"/>
          </a:p>
        </p:txBody>
      </p:sp>
      <p:sp>
        <p:nvSpPr>
          <p:cNvPr id="4" name="Footer Placeholder 3"/>
          <p:cNvSpPr>
            <a:spLocks noGrp="1"/>
          </p:cNvSpPr>
          <p:nvPr>
            <p:ph type="ftr" sz="quarter" idx="11"/>
          </p:nvPr>
        </p:nvSpPr>
        <p:spPr/>
        <p:txBody>
          <a:bodyPr/>
          <a:lstStyle>
            <a:lvl1pPr algn="ctr">
              <a:defRPr sz="619">
                <a:solidFill>
                  <a:schemeClr val="tx1"/>
                </a:solidFill>
              </a:defRPr>
            </a:lvl1pPr>
          </a:lstStyle>
          <a:p>
            <a:pPr>
              <a:defRPr/>
            </a:pPr>
            <a:endParaRPr lang="en-US"/>
          </a:p>
        </p:txBody>
      </p:sp>
      <p:sp>
        <p:nvSpPr>
          <p:cNvPr id="5" name="Slide Number Placeholder 4"/>
          <p:cNvSpPr>
            <a:spLocks noGrp="1"/>
          </p:cNvSpPr>
          <p:nvPr>
            <p:ph type="sldNum" sz="quarter" idx="12"/>
          </p:nvPr>
        </p:nvSpPr>
        <p:spPr/>
        <p:txBody>
          <a:bodyPr/>
          <a:lstStyle>
            <a:lvl1pPr algn="l">
              <a:defRPr sz="619" b="0"/>
            </a:lvl1pPr>
          </a:lstStyle>
          <a:p>
            <a:pPr>
              <a:defRPr/>
            </a:pPr>
            <a:fld id="{3A413E3C-D2D5-477C-97F5-D3B1016AC493}" type="slidenum">
              <a:rPr lang="en-US" smtClean="0"/>
              <a:pPr>
                <a:defRPr/>
              </a:pPr>
              <a:t>‹#›</a:t>
            </a:fld>
            <a:endParaRPr lang="en-US" dirty="0"/>
          </a:p>
        </p:txBody>
      </p:sp>
    </p:spTree>
    <p:extLst>
      <p:ext uri="{BB962C8B-B14F-4D97-AF65-F5344CB8AC3E}">
        <p14:creationId xmlns:p14="http://schemas.microsoft.com/office/powerpoint/2010/main" val="179042213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p:cSld name="End Slide">
    <p:spTree>
      <p:nvGrpSpPr>
        <p:cNvPr id="1" name=""/>
        <p:cNvGrpSpPr/>
        <p:nvPr/>
      </p:nvGrpSpPr>
      <p:grpSpPr>
        <a:xfrm>
          <a:off x="0" y="0"/>
          <a:ext cx="0" cy="0"/>
          <a:chOff x="0" y="0"/>
          <a:chExt cx="0" cy="0"/>
        </a:xfrm>
      </p:grpSpPr>
      <p:pic>
        <p:nvPicPr>
          <p:cNvPr id="2" name="Picture 9" descr="AMPT PPT Gradation.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hidden">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ight Triangle 2"/>
          <p:cNvSpPr/>
          <p:nvPr/>
        </p:nvSpPr>
        <p:spPr bwMode="hidden">
          <a:xfrm rot="5400000">
            <a:off x="969966" y="-969962"/>
            <a:ext cx="1241425" cy="3181350"/>
          </a:xfrm>
          <a:prstGeom prst="rtTriangle">
            <a:avLst/>
          </a:prstGeom>
          <a:solidFill>
            <a:srgbClr val="FF6319"/>
          </a:solidFill>
          <a:ln>
            <a:noFill/>
          </a:ln>
          <a:effectLst/>
        </p:spPr>
        <p:style>
          <a:lnRef idx="1">
            <a:schemeClr val="accent1"/>
          </a:lnRef>
          <a:fillRef idx="3">
            <a:schemeClr val="accent1"/>
          </a:fillRef>
          <a:effectRef idx="2">
            <a:schemeClr val="accent1"/>
          </a:effectRef>
          <a:fontRef idx="minor">
            <a:schemeClr val="lt1"/>
          </a:fontRef>
        </p:style>
        <p:txBody>
          <a:bodyPr lIns="60349" tIns="30174" rIns="60349" bIns="30174" anchor="ctr"/>
          <a:lstStyle/>
          <a:p>
            <a:pPr algn="ctr" fontAlgn="auto">
              <a:spcBef>
                <a:spcPts val="0"/>
              </a:spcBef>
              <a:spcAft>
                <a:spcPts val="0"/>
              </a:spcAft>
              <a:defRPr/>
            </a:pPr>
            <a:endParaRPr lang="en-US" sz="1350" dirty="0"/>
          </a:p>
        </p:txBody>
      </p:sp>
      <p:pic>
        <p:nvPicPr>
          <p:cNvPr id="4" name="Picture 11" descr="APMT_Tag_Ver_ColorRev_PNG.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black">
          <a:xfrm>
            <a:off x="1600200" y="1871666"/>
            <a:ext cx="5943600"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27553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19361E8-10A7-4885-8787-8BC7C8002827}" type="datetime1">
              <a:rPr lang="en-US" smtClean="0"/>
              <a:pPr>
                <a:defRPr/>
              </a:pPr>
              <a:t>6/25/2025</a:t>
            </a:fld>
            <a:endParaRPr lang="en-US" sz="1050" dirty="0">
              <a:solidFill>
                <a:schemeClr val="tx2"/>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8B0613D-A832-4316-A45E-F32A6BE3F3F2}" type="slidenum">
              <a:rPr lang="en-US" smtClean="0"/>
              <a:pPr>
                <a:defRPr/>
              </a:pPr>
              <a:t>‹#›</a:t>
            </a:fld>
            <a:endParaRPr lang="en-US" dirty="0"/>
          </a:p>
        </p:txBody>
      </p:sp>
    </p:spTree>
    <p:extLst>
      <p:ext uri="{BB962C8B-B14F-4D97-AF65-F5344CB8AC3E}">
        <p14:creationId xmlns:p14="http://schemas.microsoft.com/office/powerpoint/2010/main" val="91811384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3"/>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01744" indent="0" algn="ctr">
              <a:buNone/>
              <a:defRPr>
                <a:solidFill>
                  <a:schemeClr val="tx1">
                    <a:tint val="75000"/>
                  </a:schemeClr>
                </a:solidFill>
              </a:defRPr>
            </a:lvl2pPr>
            <a:lvl3pPr marL="603488" indent="0" algn="ctr">
              <a:buNone/>
              <a:defRPr>
                <a:solidFill>
                  <a:schemeClr val="tx1">
                    <a:tint val="75000"/>
                  </a:schemeClr>
                </a:solidFill>
              </a:defRPr>
            </a:lvl3pPr>
            <a:lvl4pPr marL="905231" indent="0" algn="ctr">
              <a:buNone/>
              <a:defRPr>
                <a:solidFill>
                  <a:schemeClr val="tx1">
                    <a:tint val="75000"/>
                  </a:schemeClr>
                </a:solidFill>
              </a:defRPr>
            </a:lvl4pPr>
            <a:lvl5pPr marL="1206974" indent="0" algn="ctr">
              <a:buNone/>
              <a:defRPr>
                <a:solidFill>
                  <a:schemeClr val="tx1">
                    <a:tint val="75000"/>
                  </a:schemeClr>
                </a:solidFill>
              </a:defRPr>
            </a:lvl5pPr>
            <a:lvl6pPr marL="1508717" indent="0" algn="ctr">
              <a:buNone/>
              <a:defRPr>
                <a:solidFill>
                  <a:schemeClr val="tx1">
                    <a:tint val="75000"/>
                  </a:schemeClr>
                </a:solidFill>
              </a:defRPr>
            </a:lvl6pPr>
            <a:lvl7pPr marL="1810461" indent="0" algn="ctr">
              <a:buNone/>
              <a:defRPr>
                <a:solidFill>
                  <a:schemeClr val="tx1">
                    <a:tint val="75000"/>
                  </a:schemeClr>
                </a:solidFill>
              </a:defRPr>
            </a:lvl7pPr>
            <a:lvl8pPr marL="2112204" indent="0" algn="ctr">
              <a:buNone/>
              <a:defRPr>
                <a:solidFill>
                  <a:schemeClr val="tx1">
                    <a:tint val="75000"/>
                  </a:schemeClr>
                </a:solidFill>
              </a:defRPr>
            </a:lvl8pPr>
            <a:lvl9pPr marL="241394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lgn="ctr">
              <a:defRPr>
                <a:solidFill>
                  <a:srgbClr val="FFFFFF"/>
                </a:solidFill>
              </a:defRPr>
            </a:lvl1pPr>
          </a:lstStyle>
          <a:p>
            <a:pPr>
              <a:defRPr/>
            </a:pPr>
            <a:fld id="{1484B1DE-43C8-46EC-9AA0-508636E66DE8}" type="datetime1">
              <a:rPr lang="en-US" smtClean="0"/>
              <a:pPr>
                <a:defRPr/>
              </a:pPr>
              <a:t>6/25/2025</a:t>
            </a:fld>
            <a:endParaRPr lang="en-US" sz="1500" dirty="0"/>
          </a:p>
        </p:txBody>
      </p:sp>
      <p:sp>
        <p:nvSpPr>
          <p:cNvPr id="5" name="Footer Placeholder 4"/>
          <p:cNvSpPr>
            <a:spLocks noGrp="1"/>
          </p:cNvSpPr>
          <p:nvPr>
            <p:ph type="ftr" sz="quarter" idx="11"/>
          </p:nvPr>
        </p:nvSpPr>
        <p:spPr/>
        <p:txBody>
          <a:bodyPr/>
          <a:lstStyle>
            <a:lvl1pPr>
              <a:defRPr sz="619"/>
            </a:lvl1pPr>
          </a:lstStyle>
          <a:p>
            <a:pPr>
              <a:defRPr/>
            </a:pPr>
            <a:endParaRPr lang="en-US"/>
          </a:p>
        </p:txBody>
      </p:sp>
      <p:sp>
        <p:nvSpPr>
          <p:cNvPr id="6" name="Slide Number Placeholder 5"/>
          <p:cNvSpPr>
            <a:spLocks noGrp="1"/>
          </p:cNvSpPr>
          <p:nvPr>
            <p:ph type="sldNum" sz="quarter" idx="12"/>
          </p:nvPr>
        </p:nvSpPr>
        <p:spPr/>
        <p:txBody>
          <a:bodyPr/>
          <a:lstStyle>
            <a:lvl1pPr algn="l">
              <a:defRPr sz="619" b="0">
                <a:solidFill>
                  <a:schemeClr val="tx2"/>
                </a:solidFill>
              </a:defRPr>
            </a:lvl1pPr>
          </a:lstStyle>
          <a:p>
            <a:pPr>
              <a:defRPr/>
            </a:pPr>
            <a:fld id="{A0FF0848-4B53-4ADE-A7F2-26C485F4D077}" type="slidenum">
              <a:rPr lang="en-US" smtClean="0"/>
              <a:pPr>
                <a:defRPr/>
              </a:pPr>
              <a:t>‹#›</a:t>
            </a:fld>
            <a:endParaRPr lang="en-US" dirty="0"/>
          </a:p>
        </p:txBody>
      </p:sp>
    </p:spTree>
    <p:extLst>
      <p:ext uri="{BB962C8B-B14F-4D97-AF65-F5344CB8AC3E}">
        <p14:creationId xmlns:p14="http://schemas.microsoft.com/office/powerpoint/2010/main" val="248787287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EE5674-4353-4DB8-A641-2327855B4FE1}" type="datetimeFigureOut">
              <a:rPr lang="en-IN" smtClean="0"/>
              <a:pPr/>
              <a:t>25-06-2025</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828A37C5-DE71-45A9-BE02-2E1B19317BBF}" type="slidenum">
              <a:rPr lang="en-IN" smtClean="0"/>
              <a:pPr/>
              <a:t>‹#›</a:t>
            </a:fld>
            <a:endParaRPr lang="en-IN"/>
          </a:p>
        </p:txBody>
      </p:sp>
    </p:spTree>
    <p:extLst>
      <p:ext uri="{BB962C8B-B14F-4D97-AF65-F5344CB8AC3E}">
        <p14:creationId xmlns:p14="http://schemas.microsoft.com/office/powerpoint/2010/main" val="294725622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Basic">
    <p:spTree>
      <p:nvGrpSpPr>
        <p:cNvPr id="1" name=""/>
        <p:cNvGrpSpPr/>
        <p:nvPr/>
      </p:nvGrpSpPr>
      <p:grpSpPr>
        <a:xfrm>
          <a:off x="0" y="0"/>
          <a:ext cx="0" cy="0"/>
          <a:chOff x="0" y="0"/>
          <a:chExt cx="0" cy="0"/>
        </a:xfrm>
      </p:grpSpPr>
      <p:sp>
        <p:nvSpPr>
          <p:cNvPr id="2" name="Title 1"/>
          <p:cNvSpPr>
            <a:spLocks noGrp="1"/>
          </p:cNvSpPr>
          <p:nvPr>
            <p:ph type="title"/>
          </p:nvPr>
        </p:nvSpPr>
        <p:spPr>
          <a:xfrm>
            <a:off x="436688" y="188272"/>
            <a:ext cx="8270631" cy="472501"/>
          </a:xfrm>
        </p:spPr>
        <p:txBody>
          <a:bodyPr/>
          <a:lstStyle/>
          <a:p>
            <a:r>
              <a:rPr lang="en-US"/>
              <a:t>Click to edit Master title style</a:t>
            </a:r>
            <a:endParaRPr lang="en-GB" dirty="0"/>
          </a:p>
        </p:txBody>
      </p:sp>
      <p:sp>
        <p:nvSpPr>
          <p:cNvPr id="8" name="Text Placeholder 7"/>
          <p:cNvSpPr>
            <a:spLocks noGrp="1"/>
          </p:cNvSpPr>
          <p:nvPr>
            <p:ph type="body" sz="quarter" idx="32" hasCustomPrompt="1"/>
          </p:nvPr>
        </p:nvSpPr>
        <p:spPr>
          <a:xfrm>
            <a:off x="712427" y="4677977"/>
            <a:ext cx="6063304" cy="270272"/>
          </a:xfrm>
        </p:spPr>
        <p:txBody>
          <a:bodyPr anchor="b" anchorCtr="0"/>
          <a:lstStyle>
            <a:lvl1pPr>
              <a:spcBef>
                <a:spcPts val="0"/>
              </a:spcBef>
              <a:defRPr sz="300">
                <a:solidFill>
                  <a:schemeClr val="bg1">
                    <a:lumMod val="50000"/>
                  </a:schemeClr>
                </a:solidFill>
              </a:defRPr>
            </a:lvl1pPr>
            <a:lvl2pPr>
              <a:spcBef>
                <a:spcPts val="0"/>
              </a:spcBef>
              <a:defRPr sz="300"/>
            </a:lvl2pPr>
            <a:lvl3pPr>
              <a:spcBef>
                <a:spcPts val="0"/>
              </a:spcBef>
              <a:defRPr sz="300"/>
            </a:lvl3pPr>
            <a:lvl4pPr>
              <a:spcBef>
                <a:spcPts val="0"/>
              </a:spcBef>
              <a:defRPr sz="300"/>
            </a:lvl4pPr>
            <a:lvl5pPr>
              <a:spcBef>
                <a:spcPts val="0"/>
              </a:spcBef>
              <a:defRPr sz="300"/>
            </a:lvl5pPr>
          </a:lstStyle>
          <a:p>
            <a:pPr lvl="0"/>
            <a:r>
              <a:rPr lang="en-US" dirty="0"/>
              <a:t>Notes/Sources:</a:t>
            </a:r>
          </a:p>
        </p:txBody>
      </p:sp>
      <p:sp>
        <p:nvSpPr>
          <p:cNvPr id="5" name="Content Placeholder 2"/>
          <p:cNvSpPr>
            <a:spLocks noGrp="1"/>
          </p:cNvSpPr>
          <p:nvPr>
            <p:ph idx="1"/>
          </p:nvPr>
        </p:nvSpPr>
        <p:spPr>
          <a:xfrm>
            <a:off x="436688" y="809627"/>
            <a:ext cx="8270631" cy="3868341"/>
          </a:xfrm>
          <a:solidFill>
            <a:schemeClr val="bg1">
              <a:lumMod val="95000"/>
            </a:schemeClr>
          </a:solidFill>
        </p:spPr>
        <p:txBody>
          <a:bodyPr lIns="64884" tIns="64884" rIns="64884" bIns="64884"/>
          <a:lstStyle>
            <a:lvl1pPr>
              <a:defRPr sz="600">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5352759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71450"/>
            <a:ext cx="7772400" cy="685800"/>
          </a:xfrm>
        </p:spPr>
        <p:txBody>
          <a:bodyPr>
            <a:normAutofit/>
          </a:bodyPr>
          <a:lstStyle>
            <a:lvl1pPr algn="l">
              <a:lnSpc>
                <a:spcPct val="90000"/>
              </a:lnSpc>
              <a:defRPr sz="2100">
                <a:solidFill>
                  <a:schemeClr val="accent3"/>
                </a:solidFill>
              </a:defRPr>
            </a:lvl1pPr>
          </a:lstStyle>
          <a:p>
            <a:r>
              <a:rPr lang="en-US"/>
              <a:t>Click to edit Master title style</a:t>
            </a:r>
            <a:endParaRPr lang="en-US" dirty="0"/>
          </a:p>
        </p:txBody>
      </p:sp>
      <p:sp>
        <p:nvSpPr>
          <p:cNvPr id="3" name="Content Placeholder 2"/>
          <p:cNvSpPr>
            <a:spLocks noGrp="1"/>
          </p:cNvSpPr>
          <p:nvPr>
            <p:ph idx="1"/>
          </p:nvPr>
        </p:nvSpPr>
        <p:spPr>
          <a:xfrm>
            <a:off x="685800" y="1028700"/>
            <a:ext cx="7772400" cy="3600450"/>
          </a:xfrm>
        </p:spPr>
        <p:txBody>
          <a:bodyPr>
            <a:normAutofit/>
          </a:bodyPr>
          <a:lstStyle>
            <a:lvl1pPr marL="0" indent="0">
              <a:spcBef>
                <a:spcPts val="0"/>
              </a:spcBef>
              <a:spcAft>
                <a:spcPts val="1056"/>
              </a:spcAft>
              <a:buClr>
                <a:schemeClr val="accent3"/>
              </a:buClr>
              <a:buFont typeface="Arial"/>
              <a:buNone/>
              <a:defRPr sz="1575">
                <a:solidFill>
                  <a:schemeClr val="tx1"/>
                </a:solidFill>
              </a:defRPr>
            </a:lvl1pPr>
            <a:lvl2pPr marL="198368" indent="-198368">
              <a:spcBef>
                <a:spcPts val="0"/>
              </a:spcBef>
              <a:spcAft>
                <a:spcPts val="528"/>
              </a:spcAft>
              <a:buClr>
                <a:schemeClr val="accent3"/>
              </a:buClr>
              <a:buFont typeface="Arial"/>
              <a:buChar char="•"/>
              <a:defRPr sz="1575">
                <a:solidFill>
                  <a:schemeClr val="tx1"/>
                </a:solidFill>
              </a:defRPr>
            </a:lvl2pPr>
            <a:lvl3pPr marL="405119" indent="-206750">
              <a:spcBef>
                <a:spcPts val="0"/>
              </a:spcBef>
              <a:spcAft>
                <a:spcPts val="528"/>
              </a:spcAft>
              <a:buClrTx/>
              <a:buSzPct val="100000"/>
              <a:buFont typeface="Lucida Grande"/>
              <a:buChar char="-"/>
              <a:defRPr sz="1425">
                <a:solidFill>
                  <a:schemeClr val="tx1"/>
                </a:solidFill>
              </a:defRPr>
            </a:lvl3pPr>
            <a:lvl4pPr marL="604884" indent="-199766">
              <a:spcBef>
                <a:spcPts val="0"/>
              </a:spcBef>
              <a:spcAft>
                <a:spcPts val="528"/>
              </a:spcAft>
              <a:buClrTx/>
              <a:buSzPct val="100000"/>
              <a:buFont typeface="Lucida Grande"/>
              <a:buChar char="-"/>
              <a:defRPr sz="1200">
                <a:solidFill>
                  <a:schemeClr val="tx1"/>
                </a:solidFill>
              </a:defRPr>
            </a:lvl4pPr>
            <a:lvl5pPr marL="803252" indent="-198368">
              <a:spcBef>
                <a:spcPts val="0"/>
              </a:spcBef>
              <a:spcAft>
                <a:spcPts val="528"/>
              </a:spcAft>
              <a:buClrTx/>
              <a:buSzPct val="100000"/>
              <a:buFont typeface="Lucida Grande"/>
              <a:buChar cha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sz="1400" dirty="0">
              <a:solidFill>
                <a:schemeClr val="tx2"/>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8933D35-4672-446E-B343-6CD0B8E044F0}" type="slidenum">
              <a:rPr lang="en-US" smtClean="0"/>
              <a:pPr>
                <a:defRPr/>
              </a:pPr>
              <a:t>‹#›</a:t>
            </a:fld>
            <a:endParaRPr lang="en-US" dirty="0"/>
          </a:p>
        </p:txBody>
      </p:sp>
    </p:spTree>
    <p:extLst>
      <p:ext uri="{BB962C8B-B14F-4D97-AF65-F5344CB8AC3E}">
        <p14:creationId xmlns:p14="http://schemas.microsoft.com/office/powerpoint/2010/main" val="408250350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1_Title">
    <p:bg>
      <p:bgPr>
        <a:solidFill>
          <a:srgbClr val="004165"/>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67761" y="0"/>
            <a:ext cx="5476240" cy="5143500"/>
          </a:xfrm>
          <a:prstGeom prst="rect">
            <a:avLst/>
          </a:prstGeom>
        </p:spPr>
      </p:pic>
      <p:graphicFrame>
        <p:nvGraphicFramePr>
          <p:cNvPr id="3" name="Object 2" hidden="1"/>
          <p:cNvGraphicFramePr>
            <a:graphicFrameLocks noChangeAspect="1"/>
          </p:cNvGraphicFramePr>
          <p:nvPr userDrawn="1">
            <p:custDataLst>
              <p:tags r:id="rId1"/>
            </p:custDataLst>
          </p:nvPr>
        </p:nvGraphicFramePr>
        <p:xfrm>
          <a:off x="1591" y="1589"/>
          <a:ext cx="1587" cy="1587"/>
        </p:xfrm>
        <a:graphic>
          <a:graphicData uri="http://schemas.openxmlformats.org/presentationml/2006/ole">
            <mc:AlternateContent xmlns:mc="http://schemas.openxmlformats.org/markup-compatibility/2006">
              <mc:Choice xmlns:v="urn:schemas-microsoft-com:vml" Requires="v">
                <p:oleObj name="think-cell Slide" r:id="rId4" imgW="360" imgH="360" progId="">
                  <p:embed/>
                </p:oleObj>
              </mc:Choice>
              <mc:Fallback>
                <p:oleObj name="think-cell Slide" r:id="rId4" imgW="360" imgH="360" progId="">
                  <p:embed/>
                  <p:pic>
                    <p:nvPicPr>
                      <p:cNvPr id="3" name="Object 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91" y="1589"/>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9" name="Picture 8"/>
          <p:cNvPicPr>
            <a:picLocks noChangeAspect="1"/>
          </p:cNvPicPr>
          <p:nvPr userDrawn="1"/>
        </p:nvPicPr>
        <p:blipFill rotWithShape="1">
          <a:blip r:embed="rId6" cstate="print">
            <a:extLst>
              <a:ext uri="{28A0092B-C50C-407E-A947-70E740481C1C}">
                <a14:useLocalDpi xmlns:a14="http://schemas.microsoft.com/office/drawing/2010/main"/>
              </a:ext>
            </a:extLst>
          </a:blip>
          <a:srcRect/>
          <a:stretch/>
        </p:blipFill>
        <p:spPr>
          <a:xfrm>
            <a:off x="0" y="-1"/>
            <a:ext cx="7884160" cy="5143499"/>
          </a:xfrm>
          <a:prstGeom prst="rect">
            <a:avLst/>
          </a:prstGeom>
          <a:noFill/>
        </p:spPr>
      </p:pic>
      <p:grpSp>
        <p:nvGrpSpPr>
          <p:cNvPr id="93" name="Group 92"/>
          <p:cNvGrpSpPr/>
          <p:nvPr userDrawn="1"/>
        </p:nvGrpSpPr>
        <p:grpSpPr>
          <a:xfrm>
            <a:off x="6952112" y="4560719"/>
            <a:ext cx="1606105" cy="362132"/>
            <a:chOff x="9671050" y="4673600"/>
            <a:chExt cx="5210175" cy="1174750"/>
          </a:xfrm>
        </p:grpSpPr>
        <p:sp>
          <p:nvSpPr>
            <p:cNvPr id="94" name="Freeform 5"/>
            <p:cNvSpPr>
              <a:spLocks noEditPoints="1"/>
            </p:cNvSpPr>
            <p:nvPr/>
          </p:nvSpPr>
          <p:spPr bwMode="auto">
            <a:xfrm>
              <a:off x="9671050" y="5489575"/>
              <a:ext cx="5210175" cy="358775"/>
            </a:xfrm>
            <a:custGeom>
              <a:avLst/>
              <a:gdLst>
                <a:gd name="T0" fmla="*/ 1682 w 3282"/>
                <a:gd name="T1" fmla="*/ 46 h 226"/>
                <a:gd name="T2" fmla="*/ 1572 w 3282"/>
                <a:gd name="T3" fmla="*/ 226 h 226"/>
                <a:gd name="T4" fmla="*/ 1744 w 3282"/>
                <a:gd name="T5" fmla="*/ 226 h 226"/>
                <a:gd name="T6" fmla="*/ 1716 w 3282"/>
                <a:gd name="T7" fmla="*/ 140 h 226"/>
                <a:gd name="T8" fmla="*/ 1734 w 3282"/>
                <a:gd name="T9" fmla="*/ 116 h 226"/>
                <a:gd name="T10" fmla="*/ 1734 w 3282"/>
                <a:gd name="T11" fmla="*/ 26 h 226"/>
                <a:gd name="T12" fmla="*/ 1718 w 3282"/>
                <a:gd name="T13" fmla="*/ 6 h 226"/>
                <a:gd name="T14" fmla="*/ 1514 w 3282"/>
                <a:gd name="T15" fmla="*/ 0 h 226"/>
                <a:gd name="T16" fmla="*/ 3080 w 3282"/>
                <a:gd name="T17" fmla="*/ 2 h 226"/>
                <a:gd name="T18" fmla="*/ 3060 w 3282"/>
                <a:gd name="T19" fmla="*/ 30 h 226"/>
                <a:gd name="T20" fmla="*/ 3062 w 3282"/>
                <a:gd name="T21" fmla="*/ 118 h 226"/>
                <a:gd name="T22" fmla="*/ 3092 w 3282"/>
                <a:gd name="T23" fmla="*/ 136 h 226"/>
                <a:gd name="T24" fmla="*/ 3118 w 3282"/>
                <a:gd name="T25" fmla="*/ 162 h 226"/>
                <a:gd name="T26" fmla="*/ 3058 w 3282"/>
                <a:gd name="T27" fmla="*/ 200 h 226"/>
                <a:gd name="T28" fmla="*/ 3084 w 3282"/>
                <a:gd name="T29" fmla="*/ 226 h 226"/>
                <a:gd name="T30" fmla="*/ 3262 w 3282"/>
                <a:gd name="T31" fmla="*/ 224 h 226"/>
                <a:gd name="T32" fmla="*/ 3282 w 3282"/>
                <a:gd name="T33" fmla="*/ 200 h 226"/>
                <a:gd name="T34" fmla="*/ 3282 w 3282"/>
                <a:gd name="T35" fmla="*/ 114 h 226"/>
                <a:gd name="T36" fmla="*/ 3262 w 3282"/>
                <a:gd name="T37" fmla="*/ 92 h 226"/>
                <a:gd name="T38" fmla="*/ 3222 w 3282"/>
                <a:gd name="T39" fmla="*/ 46 h 226"/>
                <a:gd name="T40" fmla="*/ 3278 w 3282"/>
                <a:gd name="T41" fmla="*/ 30 h 226"/>
                <a:gd name="T42" fmla="*/ 3264 w 3282"/>
                <a:gd name="T43" fmla="*/ 6 h 226"/>
                <a:gd name="T44" fmla="*/ 3092 w 3282"/>
                <a:gd name="T45" fmla="*/ 0 h 226"/>
                <a:gd name="T46" fmla="*/ 1080 w 3282"/>
                <a:gd name="T47" fmla="*/ 226 h 226"/>
                <a:gd name="T48" fmla="*/ 1232 w 3282"/>
                <a:gd name="T49" fmla="*/ 0 h 226"/>
                <a:gd name="T50" fmla="*/ 2184 w 3282"/>
                <a:gd name="T51" fmla="*/ 112 h 226"/>
                <a:gd name="T52" fmla="*/ 2246 w 3282"/>
                <a:gd name="T53" fmla="*/ 0 h 226"/>
                <a:gd name="T54" fmla="*/ 2430 w 3282"/>
                <a:gd name="T55" fmla="*/ 226 h 226"/>
                <a:gd name="T56" fmla="*/ 2434 w 3282"/>
                <a:gd name="T57" fmla="*/ 156 h 226"/>
                <a:gd name="T58" fmla="*/ 2830 w 3282"/>
                <a:gd name="T59" fmla="*/ 0 h 226"/>
                <a:gd name="T60" fmla="*/ 2888 w 3282"/>
                <a:gd name="T61" fmla="*/ 180 h 226"/>
                <a:gd name="T62" fmla="*/ 360 w 3282"/>
                <a:gd name="T63" fmla="*/ 226 h 226"/>
                <a:gd name="T64" fmla="*/ 504 w 3282"/>
                <a:gd name="T65" fmla="*/ 148 h 226"/>
                <a:gd name="T66" fmla="*/ 522 w 3282"/>
                <a:gd name="T67" fmla="*/ 126 h 226"/>
                <a:gd name="T68" fmla="*/ 524 w 3282"/>
                <a:gd name="T69" fmla="*/ 26 h 226"/>
                <a:gd name="T70" fmla="*/ 508 w 3282"/>
                <a:gd name="T71" fmla="*/ 6 h 226"/>
                <a:gd name="T72" fmla="*/ 300 w 3282"/>
                <a:gd name="T73" fmla="*/ 0 h 226"/>
                <a:gd name="T74" fmla="*/ 470 w 3282"/>
                <a:gd name="T75" fmla="*/ 44 h 226"/>
                <a:gd name="T76" fmla="*/ 174 w 3282"/>
                <a:gd name="T77" fmla="*/ 134 h 226"/>
                <a:gd name="T78" fmla="*/ 58 w 3282"/>
                <a:gd name="T79" fmla="*/ 226 h 226"/>
                <a:gd name="T80" fmla="*/ 276 w 3282"/>
                <a:gd name="T81" fmla="*/ 226 h 226"/>
                <a:gd name="T82" fmla="*/ 1474 w 3282"/>
                <a:gd name="T83" fmla="*/ 46 h 226"/>
                <a:gd name="T84" fmla="*/ 1450 w 3282"/>
                <a:gd name="T85" fmla="*/ 138 h 226"/>
                <a:gd name="T86" fmla="*/ 1474 w 3282"/>
                <a:gd name="T87" fmla="*/ 226 h 226"/>
                <a:gd name="T88" fmla="*/ 682 w 3282"/>
                <a:gd name="T89" fmla="*/ 226 h 226"/>
                <a:gd name="T90" fmla="*/ 840 w 3282"/>
                <a:gd name="T91" fmla="*/ 226 h 226"/>
                <a:gd name="T92" fmla="*/ 632 w 3282"/>
                <a:gd name="T93" fmla="*/ 0 h 226"/>
                <a:gd name="T94" fmla="*/ 620 w 3282"/>
                <a:gd name="T95" fmla="*/ 98 h 226"/>
                <a:gd name="T96" fmla="*/ 2010 w 3282"/>
                <a:gd name="T97" fmla="*/ 98 h 226"/>
                <a:gd name="T98" fmla="*/ 1998 w 3282"/>
                <a:gd name="T99" fmla="*/ 0 h 226"/>
                <a:gd name="T100" fmla="*/ 1788 w 3282"/>
                <a:gd name="T101" fmla="*/ 226 h 226"/>
                <a:gd name="T102" fmla="*/ 2622 w 3282"/>
                <a:gd name="T103" fmla="*/ 134 h 226"/>
                <a:gd name="T104" fmla="*/ 2622 w 3282"/>
                <a:gd name="T105" fmla="*/ 0 h 226"/>
                <a:gd name="T106" fmla="*/ 2718 w 3282"/>
                <a:gd name="T107" fmla="*/ 178 h 226"/>
                <a:gd name="T108" fmla="*/ 2622 w 3282"/>
                <a:gd name="T109" fmla="*/ 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282" h="226">
                  <a:moveTo>
                    <a:pt x="1682" y="98"/>
                  </a:moveTo>
                  <a:lnTo>
                    <a:pt x="1572" y="98"/>
                  </a:lnTo>
                  <a:lnTo>
                    <a:pt x="1572" y="46"/>
                  </a:lnTo>
                  <a:lnTo>
                    <a:pt x="1682" y="46"/>
                  </a:lnTo>
                  <a:lnTo>
                    <a:pt x="1682" y="98"/>
                  </a:lnTo>
                  <a:close/>
                  <a:moveTo>
                    <a:pt x="1514" y="0"/>
                  </a:moveTo>
                  <a:lnTo>
                    <a:pt x="1514" y="226"/>
                  </a:lnTo>
                  <a:lnTo>
                    <a:pt x="1572" y="226"/>
                  </a:lnTo>
                  <a:lnTo>
                    <a:pt x="1572" y="144"/>
                  </a:lnTo>
                  <a:lnTo>
                    <a:pt x="1638" y="144"/>
                  </a:lnTo>
                  <a:lnTo>
                    <a:pt x="1682" y="226"/>
                  </a:lnTo>
                  <a:lnTo>
                    <a:pt x="1744" y="226"/>
                  </a:lnTo>
                  <a:lnTo>
                    <a:pt x="1698" y="144"/>
                  </a:lnTo>
                  <a:lnTo>
                    <a:pt x="1704" y="144"/>
                  </a:lnTo>
                  <a:lnTo>
                    <a:pt x="1704" y="144"/>
                  </a:lnTo>
                  <a:lnTo>
                    <a:pt x="1716" y="140"/>
                  </a:lnTo>
                  <a:lnTo>
                    <a:pt x="1726" y="134"/>
                  </a:lnTo>
                  <a:lnTo>
                    <a:pt x="1728" y="128"/>
                  </a:lnTo>
                  <a:lnTo>
                    <a:pt x="1732" y="122"/>
                  </a:lnTo>
                  <a:lnTo>
                    <a:pt x="1734" y="116"/>
                  </a:lnTo>
                  <a:lnTo>
                    <a:pt x="1734" y="110"/>
                  </a:lnTo>
                  <a:lnTo>
                    <a:pt x="1734" y="32"/>
                  </a:lnTo>
                  <a:lnTo>
                    <a:pt x="1734" y="32"/>
                  </a:lnTo>
                  <a:lnTo>
                    <a:pt x="1734" y="26"/>
                  </a:lnTo>
                  <a:lnTo>
                    <a:pt x="1732" y="20"/>
                  </a:lnTo>
                  <a:lnTo>
                    <a:pt x="1728" y="14"/>
                  </a:lnTo>
                  <a:lnTo>
                    <a:pt x="1724" y="10"/>
                  </a:lnTo>
                  <a:lnTo>
                    <a:pt x="1718" y="6"/>
                  </a:lnTo>
                  <a:lnTo>
                    <a:pt x="1712" y="2"/>
                  </a:lnTo>
                  <a:lnTo>
                    <a:pt x="1706" y="0"/>
                  </a:lnTo>
                  <a:lnTo>
                    <a:pt x="1698" y="0"/>
                  </a:lnTo>
                  <a:lnTo>
                    <a:pt x="1514" y="0"/>
                  </a:lnTo>
                  <a:close/>
                  <a:moveTo>
                    <a:pt x="3092" y="0"/>
                  </a:moveTo>
                  <a:lnTo>
                    <a:pt x="3092" y="0"/>
                  </a:lnTo>
                  <a:lnTo>
                    <a:pt x="3086" y="0"/>
                  </a:lnTo>
                  <a:lnTo>
                    <a:pt x="3080" y="2"/>
                  </a:lnTo>
                  <a:lnTo>
                    <a:pt x="3070" y="8"/>
                  </a:lnTo>
                  <a:lnTo>
                    <a:pt x="3062" y="18"/>
                  </a:lnTo>
                  <a:lnTo>
                    <a:pt x="3060" y="24"/>
                  </a:lnTo>
                  <a:lnTo>
                    <a:pt x="3060" y="30"/>
                  </a:lnTo>
                  <a:lnTo>
                    <a:pt x="3060" y="104"/>
                  </a:lnTo>
                  <a:lnTo>
                    <a:pt x="3060" y="104"/>
                  </a:lnTo>
                  <a:lnTo>
                    <a:pt x="3060" y="110"/>
                  </a:lnTo>
                  <a:lnTo>
                    <a:pt x="3062" y="118"/>
                  </a:lnTo>
                  <a:lnTo>
                    <a:pt x="3066" y="122"/>
                  </a:lnTo>
                  <a:lnTo>
                    <a:pt x="3070" y="128"/>
                  </a:lnTo>
                  <a:lnTo>
                    <a:pt x="3080" y="134"/>
                  </a:lnTo>
                  <a:lnTo>
                    <a:pt x="3092" y="136"/>
                  </a:lnTo>
                  <a:lnTo>
                    <a:pt x="3222" y="136"/>
                  </a:lnTo>
                  <a:lnTo>
                    <a:pt x="3222" y="180"/>
                  </a:lnTo>
                  <a:lnTo>
                    <a:pt x="3118" y="180"/>
                  </a:lnTo>
                  <a:lnTo>
                    <a:pt x="3118" y="162"/>
                  </a:lnTo>
                  <a:lnTo>
                    <a:pt x="3056" y="162"/>
                  </a:lnTo>
                  <a:lnTo>
                    <a:pt x="3056" y="194"/>
                  </a:lnTo>
                  <a:lnTo>
                    <a:pt x="3056" y="194"/>
                  </a:lnTo>
                  <a:lnTo>
                    <a:pt x="3058" y="200"/>
                  </a:lnTo>
                  <a:lnTo>
                    <a:pt x="3060" y="206"/>
                  </a:lnTo>
                  <a:lnTo>
                    <a:pt x="3066" y="216"/>
                  </a:lnTo>
                  <a:lnTo>
                    <a:pt x="3078" y="224"/>
                  </a:lnTo>
                  <a:lnTo>
                    <a:pt x="3084" y="226"/>
                  </a:lnTo>
                  <a:lnTo>
                    <a:pt x="3090" y="226"/>
                  </a:lnTo>
                  <a:lnTo>
                    <a:pt x="3250" y="226"/>
                  </a:lnTo>
                  <a:lnTo>
                    <a:pt x="3250" y="226"/>
                  </a:lnTo>
                  <a:lnTo>
                    <a:pt x="3262" y="224"/>
                  </a:lnTo>
                  <a:lnTo>
                    <a:pt x="3272" y="218"/>
                  </a:lnTo>
                  <a:lnTo>
                    <a:pt x="3276" y="212"/>
                  </a:lnTo>
                  <a:lnTo>
                    <a:pt x="3280" y="206"/>
                  </a:lnTo>
                  <a:lnTo>
                    <a:pt x="3282" y="200"/>
                  </a:lnTo>
                  <a:lnTo>
                    <a:pt x="3282" y="192"/>
                  </a:lnTo>
                  <a:lnTo>
                    <a:pt x="3282" y="122"/>
                  </a:lnTo>
                  <a:lnTo>
                    <a:pt x="3282" y="122"/>
                  </a:lnTo>
                  <a:lnTo>
                    <a:pt x="3282" y="114"/>
                  </a:lnTo>
                  <a:lnTo>
                    <a:pt x="3280" y="108"/>
                  </a:lnTo>
                  <a:lnTo>
                    <a:pt x="3276" y="102"/>
                  </a:lnTo>
                  <a:lnTo>
                    <a:pt x="3272" y="98"/>
                  </a:lnTo>
                  <a:lnTo>
                    <a:pt x="3262" y="92"/>
                  </a:lnTo>
                  <a:lnTo>
                    <a:pt x="3250" y="88"/>
                  </a:lnTo>
                  <a:lnTo>
                    <a:pt x="3120" y="88"/>
                  </a:lnTo>
                  <a:lnTo>
                    <a:pt x="3120" y="46"/>
                  </a:lnTo>
                  <a:lnTo>
                    <a:pt x="3222" y="46"/>
                  </a:lnTo>
                  <a:lnTo>
                    <a:pt x="3222" y="62"/>
                  </a:lnTo>
                  <a:lnTo>
                    <a:pt x="3278" y="62"/>
                  </a:lnTo>
                  <a:lnTo>
                    <a:pt x="3278" y="30"/>
                  </a:lnTo>
                  <a:lnTo>
                    <a:pt x="3278" y="30"/>
                  </a:lnTo>
                  <a:lnTo>
                    <a:pt x="3278" y="26"/>
                  </a:lnTo>
                  <a:lnTo>
                    <a:pt x="3276" y="20"/>
                  </a:lnTo>
                  <a:lnTo>
                    <a:pt x="3270" y="10"/>
                  </a:lnTo>
                  <a:lnTo>
                    <a:pt x="3264" y="6"/>
                  </a:lnTo>
                  <a:lnTo>
                    <a:pt x="3260" y="2"/>
                  </a:lnTo>
                  <a:lnTo>
                    <a:pt x="3252" y="0"/>
                  </a:lnTo>
                  <a:lnTo>
                    <a:pt x="3246" y="0"/>
                  </a:lnTo>
                  <a:lnTo>
                    <a:pt x="3092" y="0"/>
                  </a:lnTo>
                  <a:close/>
                  <a:moveTo>
                    <a:pt x="988" y="0"/>
                  </a:moveTo>
                  <a:lnTo>
                    <a:pt x="988" y="48"/>
                  </a:lnTo>
                  <a:lnTo>
                    <a:pt x="1080" y="48"/>
                  </a:lnTo>
                  <a:lnTo>
                    <a:pt x="1080" y="226"/>
                  </a:lnTo>
                  <a:lnTo>
                    <a:pt x="1140" y="226"/>
                  </a:lnTo>
                  <a:lnTo>
                    <a:pt x="1140" y="48"/>
                  </a:lnTo>
                  <a:lnTo>
                    <a:pt x="1232" y="48"/>
                  </a:lnTo>
                  <a:lnTo>
                    <a:pt x="1232" y="0"/>
                  </a:lnTo>
                  <a:lnTo>
                    <a:pt x="988" y="0"/>
                  </a:lnTo>
                  <a:close/>
                  <a:moveTo>
                    <a:pt x="2126" y="226"/>
                  </a:moveTo>
                  <a:lnTo>
                    <a:pt x="2184" y="226"/>
                  </a:lnTo>
                  <a:lnTo>
                    <a:pt x="2184" y="112"/>
                  </a:lnTo>
                  <a:lnTo>
                    <a:pt x="2184" y="0"/>
                  </a:lnTo>
                  <a:lnTo>
                    <a:pt x="2126" y="0"/>
                  </a:lnTo>
                  <a:lnTo>
                    <a:pt x="2126" y="226"/>
                  </a:lnTo>
                  <a:close/>
                  <a:moveTo>
                    <a:pt x="2246" y="0"/>
                  </a:moveTo>
                  <a:lnTo>
                    <a:pt x="2246" y="226"/>
                  </a:lnTo>
                  <a:lnTo>
                    <a:pt x="2304" y="226"/>
                  </a:lnTo>
                  <a:lnTo>
                    <a:pt x="2304" y="70"/>
                  </a:lnTo>
                  <a:lnTo>
                    <a:pt x="2430" y="226"/>
                  </a:lnTo>
                  <a:lnTo>
                    <a:pt x="2494" y="226"/>
                  </a:lnTo>
                  <a:lnTo>
                    <a:pt x="2494" y="0"/>
                  </a:lnTo>
                  <a:lnTo>
                    <a:pt x="2434" y="0"/>
                  </a:lnTo>
                  <a:lnTo>
                    <a:pt x="2434" y="156"/>
                  </a:lnTo>
                  <a:lnTo>
                    <a:pt x="2312" y="0"/>
                  </a:lnTo>
                  <a:lnTo>
                    <a:pt x="2246" y="0"/>
                  </a:lnTo>
                  <a:close/>
                  <a:moveTo>
                    <a:pt x="2888" y="0"/>
                  </a:moveTo>
                  <a:lnTo>
                    <a:pt x="2830" y="0"/>
                  </a:lnTo>
                  <a:lnTo>
                    <a:pt x="2830" y="226"/>
                  </a:lnTo>
                  <a:lnTo>
                    <a:pt x="3038" y="226"/>
                  </a:lnTo>
                  <a:lnTo>
                    <a:pt x="3038" y="180"/>
                  </a:lnTo>
                  <a:lnTo>
                    <a:pt x="2888" y="180"/>
                  </a:lnTo>
                  <a:lnTo>
                    <a:pt x="2888" y="0"/>
                  </a:lnTo>
                  <a:close/>
                  <a:moveTo>
                    <a:pt x="300" y="0"/>
                  </a:moveTo>
                  <a:lnTo>
                    <a:pt x="300" y="226"/>
                  </a:lnTo>
                  <a:lnTo>
                    <a:pt x="360" y="226"/>
                  </a:lnTo>
                  <a:lnTo>
                    <a:pt x="360" y="150"/>
                  </a:lnTo>
                  <a:lnTo>
                    <a:pt x="492" y="150"/>
                  </a:lnTo>
                  <a:lnTo>
                    <a:pt x="492" y="150"/>
                  </a:lnTo>
                  <a:lnTo>
                    <a:pt x="504" y="148"/>
                  </a:lnTo>
                  <a:lnTo>
                    <a:pt x="514" y="142"/>
                  </a:lnTo>
                  <a:lnTo>
                    <a:pt x="518" y="138"/>
                  </a:lnTo>
                  <a:lnTo>
                    <a:pt x="520" y="132"/>
                  </a:lnTo>
                  <a:lnTo>
                    <a:pt x="522" y="126"/>
                  </a:lnTo>
                  <a:lnTo>
                    <a:pt x="524" y="118"/>
                  </a:lnTo>
                  <a:lnTo>
                    <a:pt x="524" y="32"/>
                  </a:lnTo>
                  <a:lnTo>
                    <a:pt x="524" y="32"/>
                  </a:lnTo>
                  <a:lnTo>
                    <a:pt x="524" y="26"/>
                  </a:lnTo>
                  <a:lnTo>
                    <a:pt x="522" y="20"/>
                  </a:lnTo>
                  <a:lnTo>
                    <a:pt x="518" y="14"/>
                  </a:lnTo>
                  <a:lnTo>
                    <a:pt x="514" y="10"/>
                  </a:lnTo>
                  <a:lnTo>
                    <a:pt x="508" y="6"/>
                  </a:lnTo>
                  <a:lnTo>
                    <a:pt x="502" y="2"/>
                  </a:lnTo>
                  <a:lnTo>
                    <a:pt x="496" y="0"/>
                  </a:lnTo>
                  <a:lnTo>
                    <a:pt x="488" y="0"/>
                  </a:lnTo>
                  <a:lnTo>
                    <a:pt x="300" y="0"/>
                  </a:lnTo>
                  <a:close/>
                  <a:moveTo>
                    <a:pt x="470" y="102"/>
                  </a:moveTo>
                  <a:lnTo>
                    <a:pt x="360" y="102"/>
                  </a:lnTo>
                  <a:lnTo>
                    <a:pt x="360" y="44"/>
                  </a:lnTo>
                  <a:lnTo>
                    <a:pt x="470" y="44"/>
                  </a:lnTo>
                  <a:lnTo>
                    <a:pt x="470" y="102"/>
                  </a:lnTo>
                  <a:close/>
                  <a:moveTo>
                    <a:pt x="98" y="134"/>
                  </a:moveTo>
                  <a:lnTo>
                    <a:pt x="136" y="46"/>
                  </a:lnTo>
                  <a:lnTo>
                    <a:pt x="174" y="134"/>
                  </a:lnTo>
                  <a:lnTo>
                    <a:pt x="98" y="134"/>
                  </a:lnTo>
                  <a:close/>
                  <a:moveTo>
                    <a:pt x="98" y="0"/>
                  </a:moveTo>
                  <a:lnTo>
                    <a:pt x="0" y="226"/>
                  </a:lnTo>
                  <a:lnTo>
                    <a:pt x="58" y="226"/>
                  </a:lnTo>
                  <a:lnTo>
                    <a:pt x="78" y="178"/>
                  </a:lnTo>
                  <a:lnTo>
                    <a:pt x="194" y="178"/>
                  </a:lnTo>
                  <a:lnTo>
                    <a:pt x="216" y="226"/>
                  </a:lnTo>
                  <a:lnTo>
                    <a:pt x="276" y="226"/>
                  </a:lnTo>
                  <a:lnTo>
                    <a:pt x="178" y="0"/>
                  </a:lnTo>
                  <a:lnTo>
                    <a:pt x="98" y="0"/>
                  </a:lnTo>
                  <a:close/>
                  <a:moveTo>
                    <a:pt x="1474" y="0"/>
                  </a:moveTo>
                  <a:lnTo>
                    <a:pt x="1474" y="46"/>
                  </a:lnTo>
                  <a:lnTo>
                    <a:pt x="1318" y="46"/>
                  </a:lnTo>
                  <a:lnTo>
                    <a:pt x="1318" y="92"/>
                  </a:lnTo>
                  <a:lnTo>
                    <a:pt x="1450" y="92"/>
                  </a:lnTo>
                  <a:lnTo>
                    <a:pt x="1450" y="138"/>
                  </a:lnTo>
                  <a:lnTo>
                    <a:pt x="1318" y="138"/>
                  </a:lnTo>
                  <a:lnTo>
                    <a:pt x="1318" y="180"/>
                  </a:lnTo>
                  <a:lnTo>
                    <a:pt x="1474" y="180"/>
                  </a:lnTo>
                  <a:lnTo>
                    <a:pt x="1474" y="226"/>
                  </a:lnTo>
                  <a:lnTo>
                    <a:pt x="1260" y="226"/>
                  </a:lnTo>
                  <a:lnTo>
                    <a:pt x="1260" y="0"/>
                  </a:lnTo>
                  <a:lnTo>
                    <a:pt x="1474" y="0"/>
                  </a:lnTo>
                  <a:close/>
                  <a:moveTo>
                    <a:pt x="682" y="226"/>
                  </a:moveTo>
                  <a:lnTo>
                    <a:pt x="724" y="226"/>
                  </a:lnTo>
                  <a:lnTo>
                    <a:pt x="786" y="98"/>
                  </a:lnTo>
                  <a:lnTo>
                    <a:pt x="786" y="226"/>
                  </a:lnTo>
                  <a:lnTo>
                    <a:pt x="840" y="226"/>
                  </a:lnTo>
                  <a:lnTo>
                    <a:pt x="840" y="0"/>
                  </a:lnTo>
                  <a:lnTo>
                    <a:pt x="776" y="0"/>
                  </a:lnTo>
                  <a:lnTo>
                    <a:pt x="704" y="164"/>
                  </a:lnTo>
                  <a:lnTo>
                    <a:pt x="632" y="0"/>
                  </a:lnTo>
                  <a:lnTo>
                    <a:pt x="564" y="0"/>
                  </a:lnTo>
                  <a:lnTo>
                    <a:pt x="564" y="226"/>
                  </a:lnTo>
                  <a:lnTo>
                    <a:pt x="620" y="226"/>
                  </a:lnTo>
                  <a:lnTo>
                    <a:pt x="620" y="98"/>
                  </a:lnTo>
                  <a:lnTo>
                    <a:pt x="682" y="226"/>
                  </a:lnTo>
                  <a:close/>
                  <a:moveTo>
                    <a:pt x="1904" y="226"/>
                  </a:moveTo>
                  <a:lnTo>
                    <a:pt x="1948" y="226"/>
                  </a:lnTo>
                  <a:lnTo>
                    <a:pt x="2010" y="98"/>
                  </a:lnTo>
                  <a:lnTo>
                    <a:pt x="2010" y="226"/>
                  </a:lnTo>
                  <a:lnTo>
                    <a:pt x="2064" y="226"/>
                  </a:lnTo>
                  <a:lnTo>
                    <a:pt x="2064" y="0"/>
                  </a:lnTo>
                  <a:lnTo>
                    <a:pt x="1998" y="0"/>
                  </a:lnTo>
                  <a:lnTo>
                    <a:pt x="1926" y="164"/>
                  </a:lnTo>
                  <a:lnTo>
                    <a:pt x="1856" y="0"/>
                  </a:lnTo>
                  <a:lnTo>
                    <a:pt x="1788" y="0"/>
                  </a:lnTo>
                  <a:lnTo>
                    <a:pt x="1788" y="226"/>
                  </a:lnTo>
                  <a:lnTo>
                    <a:pt x="1842" y="226"/>
                  </a:lnTo>
                  <a:lnTo>
                    <a:pt x="1842" y="98"/>
                  </a:lnTo>
                  <a:lnTo>
                    <a:pt x="1904" y="226"/>
                  </a:lnTo>
                  <a:close/>
                  <a:moveTo>
                    <a:pt x="2622" y="134"/>
                  </a:moveTo>
                  <a:lnTo>
                    <a:pt x="2660" y="46"/>
                  </a:lnTo>
                  <a:lnTo>
                    <a:pt x="2698" y="134"/>
                  </a:lnTo>
                  <a:lnTo>
                    <a:pt x="2622" y="134"/>
                  </a:lnTo>
                  <a:close/>
                  <a:moveTo>
                    <a:pt x="2622" y="0"/>
                  </a:moveTo>
                  <a:lnTo>
                    <a:pt x="2524" y="226"/>
                  </a:lnTo>
                  <a:lnTo>
                    <a:pt x="2582" y="226"/>
                  </a:lnTo>
                  <a:lnTo>
                    <a:pt x="2602" y="178"/>
                  </a:lnTo>
                  <a:lnTo>
                    <a:pt x="2718" y="178"/>
                  </a:lnTo>
                  <a:lnTo>
                    <a:pt x="2738" y="226"/>
                  </a:lnTo>
                  <a:lnTo>
                    <a:pt x="2800" y="226"/>
                  </a:lnTo>
                  <a:lnTo>
                    <a:pt x="2702" y="0"/>
                  </a:lnTo>
                  <a:lnTo>
                    <a:pt x="2622"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a:solidFill>
                  <a:prstClr val="black"/>
                </a:solidFill>
              </a:endParaRPr>
            </a:p>
          </p:txBody>
        </p:sp>
        <p:sp>
          <p:nvSpPr>
            <p:cNvPr id="96" name="Freeform 6"/>
            <p:cNvSpPr>
              <a:spLocks noEditPoints="1"/>
            </p:cNvSpPr>
            <p:nvPr/>
          </p:nvSpPr>
          <p:spPr bwMode="auto">
            <a:xfrm>
              <a:off x="10750550" y="4673600"/>
              <a:ext cx="3057525" cy="622300"/>
            </a:xfrm>
            <a:custGeom>
              <a:avLst/>
              <a:gdLst>
                <a:gd name="T0" fmla="*/ 454 w 1926"/>
                <a:gd name="T1" fmla="*/ 256 h 392"/>
                <a:gd name="T2" fmla="*/ 508 w 1926"/>
                <a:gd name="T3" fmla="*/ 258 h 392"/>
                <a:gd name="T4" fmla="*/ 530 w 1926"/>
                <a:gd name="T5" fmla="*/ 252 h 392"/>
                <a:gd name="T6" fmla="*/ 580 w 1926"/>
                <a:gd name="T7" fmla="*/ 356 h 392"/>
                <a:gd name="T8" fmla="*/ 608 w 1926"/>
                <a:gd name="T9" fmla="*/ 266 h 392"/>
                <a:gd name="T10" fmla="*/ 698 w 1926"/>
                <a:gd name="T11" fmla="*/ 266 h 392"/>
                <a:gd name="T12" fmla="*/ 754 w 1926"/>
                <a:gd name="T13" fmla="*/ 292 h 392"/>
                <a:gd name="T14" fmla="*/ 706 w 1926"/>
                <a:gd name="T15" fmla="*/ 290 h 392"/>
                <a:gd name="T16" fmla="*/ 852 w 1926"/>
                <a:gd name="T17" fmla="*/ 280 h 392"/>
                <a:gd name="T18" fmla="*/ 800 w 1926"/>
                <a:gd name="T19" fmla="*/ 318 h 392"/>
                <a:gd name="T20" fmla="*/ 848 w 1926"/>
                <a:gd name="T21" fmla="*/ 338 h 392"/>
                <a:gd name="T22" fmla="*/ 816 w 1926"/>
                <a:gd name="T23" fmla="*/ 392 h 392"/>
                <a:gd name="T24" fmla="*/ 778 w 1926"/>
                <a:gd name="T25" fmla="*/ 340 h 392"/>
                <a:gd name="T26" fmla="*/ 778 w 1926"/>
                <a:gd name="T27" fmla="*/ 292 h 392"/>
                <a:gd name="T28" fmla="*/ 842 w 1926"/>
                <a:gd name="T29" fmla="*/ 252 h 392"/>
                <a:gd name="T30" fmla="*/ 842 w 1926"/>
                <a:gd name="T31" fmla="*/ 372 h 392"/>
                <a:gd name="T32" fmla="*/ 790 w 1926"/>
                <a:gd name="T33" fmla="*/ 358 h 392"/>
                <a:gd name="T34" fmla="*/ 800 w 1926"/>
                <a:gd name="T35" fmla="*/ 292 h 392"/>
                <a:gd name="T36" fmla="*/ 834 w 1926"/>
                <a:gd name="T37" fmla="*/ 292 h 392"/>
                <a:gd name="T38" fmla="*/ 974 w 1926"/>
                <a:gd name="T39" fmla="*/ 360 h 392"/>
                <a:gd name="T40" fmla="*/ 930 w 1926"/>
                <a:gd name="T41" fmla="*/ 264 h 392"/>
                <a:gd name="T42" fmla="*/ 1020 w 1926"/>
                <a:gd name="T43" fmla="*/ 260 h 392"/>
                <a:gd name="T44" fmla="*/ 958 w 1926"/>
                <a:gd name="T45" fmla="*/ 256 h 392"/>
                <a:gd name="T46" fmla="*/ 968 w 1926"/>
                <a:gd name="T47" fmla="*/ 340 h 392"/>
                <a:gd name="T48" fmla="*/ 1052 w 1926"/>
                <a:gd name="T49" fmla="*/ 234 h 392"/>
                <a:gd name="T50" fmla="*/ 1092 w 1926"/>
                <a:gd name="T51" fmla="*/ 312 h 392"/>
                <a:gd name="T52" fmla="*/ 1162 w 1926"/>
                <a:gd name="T53" fmla="*/ 272 h 392"/>
                <a:gd name="T54" fmla="*/ 1142 w 1926"/>
                <a:gd name="T55" fmla="*/ 360 h 392"/>
                <a:gd name="T56" fmla="*/ 1116 w 1926"/>
                <a:gd name="T57" fmla="*/ 330 h 392"/>
                <a:gd name="T58" fmla="*/ 1154 w 1926"/>
                <a:gd name="T59" fmla="*/ 300 h 392"/>
                <a:gd name="T60" fmla="*/ 1226 w 1926"/>
                <a:gd name="T61" fmla="*/ 266 h 392"/>
                <a:gd name="T62" fmla="*/ 1278 w 1926"/>
                <a:gd name="T63" fmla="*/ 320 h 392"/>
                <a:gd name="T64" fmla="*/ 1212 w 1926"/>
                <a:gd name="T65" fmla="*/ 344 h 392"/>
                <a:gd name="T66" fmla="*/ 1254 w 1926"/>
                <a:gd name="T67" fmla="*/ 330 h 392"/>
                <a:gd name="T68" fmla="*/ 1220 w 1926"/>
                <a:gd name="T69" fmla="*/ 294 h 392"/>
                <a:gd name="T70" fmla="*/ 1346 w 1926"/>
                <a:gd name="T71" fmla="*/ 352 h 392"/>
                <a:gd name="T72" fmla="*/ 1300 w 1926"/>
                <a:gd name="T73" fmla="*/ 314 h 392"/>
                <a:gd name="T74" fmla="*/ 1324 w 1926"/>
                <a:gd name="T75" fmla="*/ 280 h 392"/>
                <a:gd name="T76" fmla="*/ 1354 w 1926"/>
                <a:gd name="T77" fmla="*/ 266 h 392"/>
                <a:gd name="T78" fmla="*/ 1330 w 1926"/>
                <a:gd name="T79" fmla="*/ 314 h 392"/>
                <a:gd name="T80" fmla="*/ 1348 w 1926"/>
                <a:gd name="T81" fmla="*/ 338 h 392"/>
                <a:gd name="T82" fmla="*/ 1514 w 1926"/>
                <a:gd name="T83" fmla="*/ 358 h 392"/>
                <a:gd name="T84" fmla="*/ 1616 w 1926"/>
                <a:gd name="T85" fmla="*/ 286 h 392"/>
                <a:gd name="T86" fmla="*/ 1722 w 1926"/>
                <a:gd name="T87" fmla="*/ 350 h 392"/>
                <a:gd name="T88" fmla="*/ 1662 w 1926"/>
                <a:gd name="T89" fmla="*/ 360 h 392"/>
                <a:gd name="T90" fmla="*/ 1700 w 1926"/>
                <a:gd name="T91" fmla="*/ 300 h 392"/>
                <a:gd name="T92" fmla="*/ 1642 w 1926"/>
                <a:gd name="T93" fmla="*/ 290 h 392"/>
                <a:gd name="T94" fmla="*/ 1720 w 1926"/>
                <a:gd name="T95" fmla="*/ 284 h 392"/>
                <a:gd name="T96" fmla="*/ 1660 w 1926"/>
                <a:gd name="T97" fmla="*/ 330 h 392"/>
                <a:gd name="T98" fmla="*/ 1802 w 1926"/>
                <a:gd name="T99" fmla="*/ 358 h 392"/>
                <a:gd name="T100" fmla="*/ 1742 w 1926"/>
                <a:gd name="T101" fmla="*/ 330 h 392"/>
                <a:gd name="T102" fmla="*/ 1790 w 1926"/>
                <a:gd name="T103" fmla="*/ 266 h 392"/>
                <a:gd name="T104" fmla="*/ 1782 w 1926"/>
                <a:gd name="T105" fmla="*/ 280 h 392"/>
                <a:gd name="T106" fmla="*/ 1776 w 1926"/>
                <a:gd name="T107" fmla="*/ 342 h 392"/>
                <a:gd name="T108" fmla="*/ 1896 w 1926"/>
                <a:gd name="T109" fmla="*/ 358 h 392"/>
                <a:gd name="T110" fmla="*/ 1844 w 1926"/>
                <a:gd name="T111" fmla="*/ 294 h 392"/>
                <a:gd name="T112" fmla="*/ 1924 w 1926"/>
                <a:gd name="T113" fmla="*/ 296 h 392"/>
                <a:gd name="T114" fmla="*/ 1894 w 1926"/>
                <a:gd name="T115" fmla="*/ 342 h 392"/>
                <a:gd name="T116" fmla="*/ 1884 w 1926"/>
                <a:gd name="T117" fmla="*/ 278 h 392"/>
                <a:gd name="T118" fmla="*/ 0 w 1926"/>
                <a:gd name="T119" fmla="*/ 388 h 392"/>
                <a:gd name="T120" fmla="*/ 652 w 1926"/>
                <a:gd name="T121" fmla="*/ 234 h 392"/>
                <a:gd name="T122" fmla="*/ 1424 w 1926"/>
                <a:gd name="T123" fmla="*/ 296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26" h="392">
                  <a:moveTo>
                    <a:pt x="356" y="358"/>
                  </a:moveTo>
                  <a:lnTo>
                    <a:pt x="356" y="234"/>
                  </a:lnTo>
                  <a:lnTo>
                    <a:pt x="380" y="234"/>
                  </a:lnTo>
                  <a:lnTo>
                    <a:pt x="380" y="338"/>
                  </a:lnTo>
                  <a:lnTo>
                    <a:pt x="434" y="338"/>
                  </a:lnTo>
                  <a:lnTo>
                    <a:pt x="434" y="358"/>
                  </a:lnTo>
                  <a:lnTo>
                    <a:pt x="356" y="358"/>
                  </a:lnTo>
                  <a:close/>
                  <a:moveTo>
                    <a:pt x="454" y="256"/>
                  </a:moveTo>
                  <a:lnTo>
                    <a:pt x="454" y="234"/>
                  </a:lnTo>
                  <a:lnTo>
                    <a:pt x="474" y="234"/>
                  </a:lnTo>
                  <a:lnTo>
                    <a:pt x="474" y="244"/>
                  </a:lnTo>
                  <a:lnTo>
                    <a:pt x="474" y="256"/>
                  </a:lnTo>
                  <a:lnTo>
                    <a:pt x="454" y="256"/>
                  </a:lnTo>
                  <a:close/>
                  <a:moveTo>
                    <a:pt x="454" y="358"/>
                  </a:moveTo>
                  <a:lnTo>
                    <a:pt x="454" y="266"/>
                  </a:lnTo>
                  <a:lnTo>
                    <a:pt x="474" y="266"/>
                  </a:lnTo>
                  <a:lnTo>
                    <a:pt x="474" y="312"/>
                  </a:lnTo>
                  <a:lnTo>
                    <a:pt x="474" y="358"/>
                  </a:lnTo>
                  <a:lnTo>
                    <a:pt x="454" y="358"/>
                  </a:lnTo>
                  <a:close/>
                  <a:moveTo>
                    <a:pt x="508" y="358"/>
                  </a:moveTo>
                  <a:lnTo>
                    <a:pt x="508" y="282"/>
                  </a:lnTo>
                  <a:lnTo>
                    <a:pt x="494" y="282"/>
                  </a:lnTo>
                  <a:lnTo>
                    <a:pt x="494" y="266"/>
                  </a:lnTo>
                  <a:lnTo>
                    <a:pt x="508" y="266"/>
                  </a:lnTo>
                  <a:lnTo>
                    <a:pt x="508" y="266"/>
                  </a:lnTo>
                  <a:lnTo>
                    <a:pt x="508" y="258"/>
                  </a:lnTo>
                  <a:lnTo>
                    <a:pt x="510" y="250"/>
                  </a:lnTo>
                  <a:lnTo>
                    <a:pt x="512" y="242"/>
                  </a:lnTo>
                  <a:lnTo>
                    <a:pt x="518" y="236"/>
                  </a:lnTo>
                  <a:lnTo>
                    <a:pt x="518" y="236"/>
                  </a:lnTo>
                  <a:lnTo>
                    <a:pt x="524" y="234"/>
                  </a:lnTo>
                  <a:lnTo>
                    <a:pt x="530" y="232"/>
                  </a:lnTo>
                  <a:lnTo>
                    <a:pt x="548" y="232"/>
                  </a:lnTo>
                  <a:lnTo>
                    <a:pt x="548" y="248"/>
                  </a:lnTo>
                  <a:lnTo>
                    <a:pt x="548" y="248"/>
                  </a:lnTo>
                  <a:lnTo>
                    <a:pt x="542" y="248"/>
                  </a:lnTo>
                  <a:lnTo>
                    <a:pt x="542" y="248"/>
                  </a:lnTo>
                  <a:lnTo>
                    <a:pt x="534" y="248"/>
                  </a:lnTo>
                  <a:lnTo>
                    <a:pt x="530" y="252"/>
                  </a:lnTo>
                  <a:lnTo>
                    <a:pt x="528" y="258"/>
                  </a:lnTo>
                  <a:lnTo>
                    <a:pt x="528" y="266"/>
                  </a:lnTo>
                  <a:lnTo>
                    <a:pt x="548" y="266"/>
                  </a:lnTo>
                  <a:lnTo>
                    <a:pt x="548" y="282"/>
                  </a:lnTo>
                  <a:lnTo>
                    <a:pt x="528" y="282"/>
                  </a:lnTo>
                  <a:lnTo>
                    <a:pt x="528" y="358"/>
                  </a:lnTo>
                  <a:lnTo>
                    <a:pt x="508" y="358"/>
                  </a:lnTo>
                  <a:close/>
                  <a:moveTo>
                    <a:pt x="610" y="358"/>
                  </a:moveTo>
                  <a:lnTo>
                    <a:pt x="610" y="358"/>
                  </a:lnTo>
                  <a:lnTo>
                    <a:pt x="596" y="360"/>
                  </a:lnTo>
                  <a:lnTo>
                    <a:pt x="596" y="360"/>
                  </a:lnTo>
                  <a:lnTo>
                    <a:pt x="584" y="358"/>
                  </a:lnTo>
                  <a:lnTo>
                    <a:pt x="580" y="356"/>
                  </a:lnTo>
                  <a:lnTo>
                    <a:pt x="576" y="352"/>
                  </a:lnTo>
                  <a:lnTo>
                    <a:pt x="576" y="352"/>
                  </a:lnTo>
                  <a:lnTo>
                    <a:pt x="572" y="348"/>
                  </a:lnTo>
                  <a:lnTo>
                    <a:pt x="570" y="342"/>
                  </a:lnTo>
                  <a:lnTo>
                    <a:pt x="570" y="330"/>
                  </a:lnTo>
                  <a:lnTo>
                    <a:pt x="570" y="282"/>
                  </a:lnTo>
                  <a:lnTo>
                    <a:pt x="558" y="282"/>
                  </a:lnTo>
                  <a:lnTo>
                    <a:pt x="558" y="266"/>
                  </a:lnTo>
                  <a:lnTo>
                    <a:pt x="570" y="266"/>
                  </a:lnTo>
                  <a:lnTo>
                    <a:pt x="572" y="242"/>
                  </a:lnTo>
                  <a:lnTo>
                    <a:pt x="590" y="240"/>
                  </a:lnTo>
                  <a:lnTo>
                    <a:pt x="590" y="266"/>
                  </a:lnTo>
                  <a:lnTo>
                    <a:pt x="608" y="266"/>
                  </a:lnTo>
                  <a:lnTo>
                    <a:pt x="608" y="282"/>
                  </a:lnTo>
                  <a:lnTo>
                    <a:pt x="590" y="282"/>
                  </a:lnTo>
                  <a:lnTo>
                    <a:pt x="590" y="328"/>
                  </a:lnTo>
                  <a:lnTo>
                    <a:pt x="590" y="328"/>
                  </a:lnTo>
                  <a:lnTo>
                    <a:pt x="590" y="334"/>
                  </a:lnTo>
                  <a:lnTo>
                    <a:pt x="594" y="340"/>
                  </a:lnTo>
                  <a:lnTo>
                    <a:pt x="598" y="342"/>
                  </a:lnTo>
                  <a:lnTo>
                    <a:pt x="604" y="342"/>
                  </a:lnTo>
                  <a:lnTo>
                    <a:pt x="604" y="342"/>
                  </a:lnTo>
                  <a:lnTo>
                    <a:pt x="610" y="342"/>
                  </a:lnTo>
                  <a:lnTo>
                    <a:pt x="610" y="358"/>
                  </a:lnTo>
                  <a:close/>
                  <a:moveTo>
                    <a:pt x="678" y="266"/>
                  </a:moveTo>
                  <a:lnTo>
                    <a:pt x="698" y="266"/>
                  </a:lnTo>
                  <a:lnTo>
                    <a:pt x="698" y="288"/>
                  </a:lnTo>
                  <a:lnTo>
                    <a:pt x="698" y="288"/>
                  </a:lnTo>
                  <a:lnTo>
                    <a:pt x="702" y="280"/>
                  </a:lnTo>
                  <a:lnTo>
                    <a:pt x="706" y="272"/>
                  </a:lnTo>
                  <a:lnTo>
                    <a:pt x="714" y="266"/>
                  </a:lnTo>
                  <a:lnTo>
                    <a:pt x="720" y="264"/>
                  </a:lnTo>
                  <a:lnTo>
                    <a:pt x="726" y="264"/>
                  </a:lnTo>
                  <a:lnTo>
                    <a:pt x="726" y="264"/>
                  </a:lnTo>
                  <a:lnTo>
                    <a:pt x="736" y="266"/>
                  </a:lnTo>
                  <a:lnTo>
                    <a:pt x="742" y="268"/>
                  </a:lnTo>
                  <a:lnTo>
                    <a:pt x="748" y="274"/>
                  </a:lnTo>
                  <a:lnTo>
                    <a:pt x="752" y="280"/>
                  </a:lnTo>
                  <a:lnTo>
                    <a:pt x="754" y="292"/>
                  </a:lnTo>
                  <a:lnTo>
                    <a:pt x="756" y="304"/>
                  </a:lnTo>
                  <a:lnTo>
                    <a:pt x="756" y="358"/>
                  </a:lnTo>
                  <a:lnTo>
                    <a:pt x="734" y="358"/>
                  </a:lnTo>
                  <a:lnTo>
                    <a:pt x="734" y="304"/>
                  </a:lnTo>
                  <a:lnTo>
                    <a:pt x="734" y="304"/>
                  </a:lnTo>
                  <a:lnTo>
                    <a:pt x="732" y="292"/>
                  </a:lnTo>
                  <a:lnTo>
                    <a:pt x="728" y="286"/>
                  </a:lnTo>
                  <a:lnTo>
                    <a:pt x="724" y="282"/>
                  </a:lnTo>
                  <a:lnTo>
                    <a:pt x="720" y="282"/>
                  </a:lnTo>
                  <a:lnTo>
                    <a:pt x="720" y="282"/>
                  </a:lnTo>
                  <a:lnTo>
                    <a:pt x="716" y="282"/>
                  </a:lnTo>
                  <a:lnTo>
                    <a:pt x="708" y="286"/>
                  </a:lnTo>
                  <a:lnTo>
                    <a:pt x="706" y="290"/>
                  </a:lnTo>
                  <a:lnTo>
                    <a:pt x="702" y="296"/>
                  </a:lnTo>
                  <a:lnTo>
                    <a:pt x="700" y="304"/>
                  </a:lnTo>
                  <a:lnTo>
                    <a:pt x="700" y="314"/>
                  </a:lnTo>
                  <a:lnTo>
                    <a:pt x="700" y="358"/>
                  </a:lnTo>
                  <a:lnTo>
                    <a:pt x="678" y="358"/>
                  </a:lnTo>
                  <a:lnTo>
                    <a:pt x="678" y="266"/>
                  </a:lnTo>
                  <a:close/>
                  <a:moveTo>
                    <a:pt x="864" y="264"/>
                  </a:moveTo>
                  <a:lnTo>
                    <a:pt x="858" y="264"/>
                  </a:lnTo>
                  <a:lnTo>
                    <a:pt x="858" y="264"/>
                  </a:lnTo>
                  <a:lnTo>
                    <a:pt x="850" y="266"/>
                  </a:lnTo>
                  <a:lnTo>
                    <a:pt x="844" y="272"/>
                  </a:lnTo>
                  <a:lnTo>
                    <a:pt x="844" y="272"/>
                  </a:lnTo>
                  <a:lnTo>
                    <a:pt x="852" y="280"/>
                  </a:lnTo>
                  <a:lnTo>
                    <a:pt x="854" y="284"/>
                  </a:lnTo>
                  <a:lnTo>
                    <a:pt x="856" y="292"/>
                  </a:lnTo>
                  <a:lnTo>
                    <a:pt x="856" y="292"/>
                  </a:lnTo>
                  <a:lnTo>
                    <a:pt x="854" y="298"/>
                  </a:lnTo>
                  <a:lnTo>
                    <a:pt x="852" y="302"/>
                  </a:lnTo>
                  <a:lnTo>
                    <a:pt x="850" y="308"/>
                  </a:lnTo>
                  <a:lnTo>
                    <a:pt x="844" y="312"/>
                  </a:lnTo>
                  <a:lnTo>
                    <a:pt x="840" y="316"/>
                  </a:lnTo>
                  <a:lnTo>
                    <a:pt x="834" y="318"/>
                  </a:lnTo>
                  <a:lnTo>
                    <a:pt x="818" y="320"/>
                  </a:lnTo>
                  <a:lnTo>
                    <a:pt x="818" y="320"/>
                  </a:lnTo>
                  <a:lnTo>
                    <a:pt x="810" y="320"/>
                  </a:lnTo>
                  <a:lnTo>
                    <a:pt x="800" y="318"/>
                  </a:lnTo>
                  <a:lnTo>
                    <a:pt x="800" y="318"/>
                  </a:lnTo>
                  <a:lnTo>
                    <a:pt x="796" y="320"/>
                  </a:lnTo>
                  <a:lnTo>
                    <a:pt x="794" y="322"/>
                  </a:lnTo>
                  <a:lnTo>
                    <a:pt x="794" y="326"/>
                  </a:lnTo>
                  <a:lnTo>
                    <a:pt x="794" y="326"/>
                  </a:lnTo>
                  <a:lnTo>
                    <a:pt x="796" y="330"/>
                  </a:lnTo>
                  <a:lnTo>
                    <a:pt x="798" y="332"/>
                  </a:lnTo>
                  <a:lnTo>
                    <a:pt x="802" y="334"/>
                  </a:lnTo>
                  <a:lnTo>
                    <a:pt x="810" y="336"/>
                  </a:lnTo>
                  <a:lnTo>
                    <a:pt x="832" y="336"/>
                  </a:lnTo>
                  <a:lnTo>
                    <a:pt x="832" y="336"/>
                  </a:lnTo>
                  <a:lnTo>
                    <a:pt x="840" y="336"/>
                  </a:lnTo>
                  <a:lnTo>
                    <a:pt x="848" y="338"/>
                  </a:lnTo>
                  <a:lnTo>
                    <a:pt x="852" y="340"/>
                  </a:lnTo>
                  <a:lnTo>
                    <a:pt x="856" y="344"/>
                  </a:lnTo>
                  <a:lnTo>
                    <a:pt x="862" y="352"/>
                  </a:lnTo>
                  <a:lnTo>
                    <a:pt x="864" y="360"/>
                  </a:lnTo>
                  <a:lnTo>
                    <a:pt x="864" y="360"/>
                  </a:lnTo>
                  <a:lnTo>
                    <a:pt x="862" y="370"/>
                  </a:lnTo>
                  <a:lnTo>
                    <a:pt x="860" y="376"/>
                  </a:lnTo>
                  <a:lnTo>
                    <a:pt x="856" y="380"/>
                  </a:lnTo>
                  <a:lnTo>
                    <a:pt x="848" y="384"/>
                  </a:lnTo>
                  <a:lnTo>
                    <a:pt x="840" y="388"/>
                  </a:lnTo>
                  <a:lnTo>
                    <a:pt x="830" y="390"/>
                  </a:lnTo>
                  <a:lnTo>
                    <a:pt x="816" y="392"/>
                  </a:lnTo>
                  <a:lnTo>
                    <a:pt x="816" y="392"/>
                  </a:lnTo>
                  <a:lnTo>
                    <a:pt x="800" y="390"/>
                  </a:lnTo>
                  <a:lnTo>
                    <a:pt x="784" y="386"/>
                  </a:lnTo>
                  <a:lnTo>
                    <a:pt x="780" y="382"/>
                  </a:lnTo>
                  <a:lnTo>
                    <a:pt x="776" y="378"/>
                  </a:lnTo>
                  <a:lnTo>
                    <a:pt x="772" y="372"/>
                  </a:lnTo>
                  <a:lnTo>
                    <a:pt x="772" y="366"/>
                  </a:lnTo>
                  <a:lnTo>
                    <a:pt x="772" y="366"/>
                  </a:lnTo>
                  <a:lnTo>
                    <a:pt x="772" y="358"/>
                  </a:lnTo>
                  <a:lnTo>
                    <a:pt x="776" y="354"/>
                  </a:lnTo>
                  <a:lnTo>
                    <a:pt x="780" y="350"/>
                  </a:lnTo>
                  <a:lnTo>
                    <a:pt x="786" y="348"/>
                  </a:lnTo>
                  <a:lnTo>
                    <a:pt x="786" y="348"/>
                  </a:lnTo>
                  <a:lnTo>
                    <a:pt x="778" y="340"/>
                  </a:lnTo>
                  <a:lnTo>
                    <a:pt x="778" y="336"/>
                  </a:lnTo>
                  <a:lnTo>
                    <a:pt x="776" y="332"/>
                  </a:lnTo>
                  <a:lnTo>
                    <a:pt x="776" y="332"/>
                  </a:lnTo>
                  <a:lnTo>
                    <a:pt x="778" y="324"/>
                  </a:lnTo>
                  <a:lnTo>
                    <a:pt x="782" y="320"/>
                  </a:lnTo>
                  <a:lnTo>
                    <a:pt x="786" y="316"/>
                  </a:lnTo>
                  <a:lnTo>
                    <a:pt x="792" y="314"/>
                  </a:lnTo>
                  <a:lnTo>
                    <a:pt x="792" y="314"/>
                  </a:lnTo>
                  <a:lnTo>
                    <a:pt x="788" y="310"/>
                  </a:lnTo>
                  <a:lnTo>
                    <a:pt x="784" y="306"/>
                  </a:lnTo>
                  <a:lnTo>
                    <a:pt x="780" y="300"/>
                  </a:lnTo>
                  <a:lnTo>
                    <a:pt x="778" y="292"/>
                  </a:lnTo>
                  <a:lnTo>
                    <a:pt x="778" y="292"/>
                  </a:lnTo>
                  <a:lnTo>
                    <a:pt x="780" y="284"/>
                  </a:lnTo>
                  <a:lnTo>
                    <a:pt x="782" y="278"/>
                  </a:lnTo>
                  <a:lnTo>
                    <a:pt x="786" y="274"/>
                  </a:lnTo>
                  <a:lnTo>
                    <a:pt x="790" y="270"/>
                  </a:lnTo>
                  <a:lnTo>
                    <a:pt x="796" y="268"/>
                  </a:lnTo>
                  <a:lnTo>
                    <a:pt x="806" y="264"/>
                  </a:lnTo>
                  <a:lnTo>
                    <a:pt x="816" y="264"/>
                  </a:lnTo>
                  <a:lnTo>
                    <a:pt x="816" y="264"/>
                  </a:lnTo>
                  <a:lnTo>
                    <a:pt x="826" y="264"/>
                  </a:lnTo>
                  <a:lnTo>
                    <a:pt x="834" y="266"/>
                  </a:lnTo>
                  <a:lnTo>
                    <a:pt x="834" y="266"/>
                  </a:lnTo>
                  <a:lnTo>
                    <a:pt x="838" y="258"/>
                  </a:lnTo>
                  <a:lnTo>
                    <a:pt x="842" y="252"/>
                  </a:lnTo>
                  <a:lnTo>
                    <a:pt x="842" y="252"/>
                  </a:lnTo>
                  <a:lnTo>
                    <a:pt x="850" y="250"/>
                  </a:lnTo>
                  <a:lnTo>
                    <a:pt x="858" y="248"/>
                  </a:lnTo>
                  <a:lnTo>
                    <a:pt x="864" y="248"/>
                  </a:lnTo>
                  <a:lnTo>
                    <a:pt x="864" y="264"/>
                  </a:lnTo>
                  <a:close/>
                  <a:moveTo>
                    <a:pt x="804" y="374"/>
                  </a:moveTo>
                  <a:lnTo>
                    <a:pt x="804" y="374"/>
                  </a:lnTo>
                  <a:lnTo>
                    <a:pt x="812" y="376"/>
                  </a:lnTo>
                  <a:lnTo>
                    <a:pt x="820" y="376"/>
                  </a:lnTo>
                  <a:lnTo>
                    <a:pt x="820" y="376"/>
                  </a:lnTo>
                  <a:lnTo>
                    <a:pt x="828" y="376"/>
                  </a:lnTo>
                  <a:lnTo>
                    <a:pt x="836" y="374"/>
                  </a:lnTo>
                  <a:lnTo>
                    <a:pt x="842" y="372"/>
                  </a:lnTo>
                  <a:lnTo>
                    <a:pt x="844" y="368"/>
                  </a:lnTo>
                  <a:lnTo>
                    <a:pt x="844" y="364"/>
                  </a:lnTo>
                  <a:lnTo>
                    <a:pt x="844" y="364"/>
                  </a:lnTo>
                  <a:lnTo>
                    <a:pt x="844" y="360"/>
                  </a:lnTo>
                  <a:lnTo>
                    <a:pt x="840" y="358"/>
                  </a:lnTo>
                  <a:lnTo>
                    <a:pt x="836" y="356"/>
                  </a:lnTo>
                  <a:lnTo>
                    <a:pt x="832" y="356"/>
                  </a:lnTo>
                  <a:lnTo>
                    <a:pt x="816" y="356"/>
                  </a:lnTo>
                  <a:lnTo>
                    <a:pt x="816" y="356"/>
                  </a:lnTo>
                  <a:lnTo>
                    <a:pt x="806" y="354"/>
                  </a:lnTo>
                  <a:lnTo>
                    <a:pt x="794" y="354"/>
                  </a:lnTo>
                  <a:lnTo>
                    <a:pt x="794" y="354"/>
                  </a:lnTo>
                  <a:lnTo>
                    <a:pt x="790" y="358"/>
                  </a:lnTo>
                  <a:lnTo>
                    <a:pt x="790" y="362"/>
                  </a:lnTo>
                  <a:lnTo>
                    <a:pt x="790" y="362"/>
                  </a:lnTo>
                  <a:lnTo>
                    <a:pt x="790" y="366"/>
                  </a:lnTo>
                  <a:lnTo>
                    <a:pt x="794" y="370"/>
                  </a:lnTo>
                  <a:lnTo>
                    <a:pt x="798" y="372"/>
                  </a:lnTo>
                  <a:lnTo>
                    <a:pt x="804" y="374"/>
                  </a:lnTo>
                  <a:lnTo>
                    <a:pt x="804" y="374"/>
                  </a:lnTo>
                  <a:close/>
                  <a:moveTo>
                    <a:pt x="818" y="278"/>
                  </a:moveTo>
                  <a:lnTo>
                    <a:pt x="818" y="278"/>
                  </a:lnTo>
                  <a:lnTo>
                    <a:pt x="808" y="278"/>
                  </a:lnTo>
                  <a:lnTo>
                    <a:pt x="804" y="282"/>
                  </a:lnTo>
                  <a:lnTo>
                    <a:pt x="800" y="288"/>
                  </a:lnTo>
                  <a:lnTo>
                    <a:pt x="800" y="292"/>
                  </a:lnTo>
                  <a:lnTo>
                    <a:pt x="800" y="292"/>
                  </a:lnTo>
                  <a:lnTo>
                    <a:pt x="802" y="298"/>
                  </a:lnTo>
                  <a:lnTo>
                    <a:pt x="804" y="304"/>
                  </a:lnTo>
                  <a:lnTo>
                    <a:pt x="810" y="306"/>
                  </a:lnTo>
                  <a:lnTo>
                    <a:pt x="816" y="308"/>
                  </a:lnTo>
                  <a:lnTo>
                    <a:pt x="816" y="308"/>
                  </a:lnTo>
                  <a:lnTo>
                    <a:pt x="824" y="306"/>
                  </a:lnTo>
                  <a:lnTo>
                    <a:pt x="828" y="304"/>
                  </a:lnTo>
                  <a:lnTo>
                    <a:pt x="828" y="304"/>
                  </a:lnTo>
                  <a:lnTo>
                    <a:pt x="832" y="302"/>
                  </a:lnTo>
                  <a:lnTo>
                    <a:pt x="834" y="298"/>
                  </a:lnTo>
                  <a:lnTo>
                    <a:pt x="834" y="292"/>
                  </a:lnTo>
                  <a:lnTo>
                    <a:pt x="834" y="292"/>
                  </a:lnTo>
                  <a:lnTo>
                    <a:pt x="834" y="288"/>
                  </a:lnTo>
                  <a:lnTo>
                    <a:pt x="830" y="282"/>
                  </a:lnTo>
                  <a:lnTo>
                    <a:pt x="826" y="278"/>
                  </a:lnTo>
                  <a:lnTo>
                    <a:pt x="818" y="278"/>
                  </a:lnTo>
                  <a:lnTo>
                    <a:pt x="818" y="278"/>
                  </a:lnTo>
                  <a:close/>
                  <a:moveTo>
                    <a:pt x="1024" y="358"/>
                  </a:moveTo>
                  <a:lnTo>
                    <a:pt x="1014" y="358"/>
                  </a:lnTo>
                  <a:lnTo>
                    <a:pt x="1008" y="342"/>
                  </a:lnTo>
                  <a:lnTo>
                    <a:pt x="1008" y="342"/>
                  </a:lnTo>
                  <a:lnTo>
                    <a:pt x="1000" y="350"/>
                  </a:lnTo>
                  <a:lnTo>
                    <a:pt x="992" y="356"/>
                  </a:lnTo>
                  <a:lnTo>
                    <a:pt x="982" y="360"/>
                  </a:lnTo>
                  <a:lnTo>
                    <a:pt x="974" y="360"/>
                  </a:lnTo>
                  <a:lnTo>
                    <a:pt x="974" y="360"/>
                  </a:lnTo>
                  <a:lnTo>
                    <a:pt x="966" y="360"/>
                  </a:lnTo>
                  <a:lnTo>
                    <a:pt x="958" y="358"/>
                  </a:lnTo>
                  <a:lnTo>
                    <a:pt x="946" y="352"/>
                  </a:lnTo>
                  <a:lnTo>
                    <a:pt x="938" y="344"/>
                  </a:lnTo>
                  <a:lnTo>
                    <a:pt x="932" y="334"/>
                  </a:lnTo>
                  <a:lnTo>
                    <a:pt x="926" y="322"/>
                  </a:lnTo>
                  <a:lnTo>
                    <a:pt x="924" y="312"/>
                  </a:lnTo>
                  <a:lnTo>
                    <a:pt x="924" y="296"/>
                  </a:lnTo>
                  <a:lnTo>
                    <a:pt x="924" y="296"/>
                  </a:lnTo>
                  <a:lnTo>
                    <a:pt x="924" y="286"/>
                  </a:lnTo>
                  <a:lnTo>
                    <a:pt x="926" y="274"/>
                  </a:lnTo>
                  <a:lnTo>
                    <a:pt x="930" y="264"/>
                  </a:lnTo>
                  <a:lnTo>
                    <a:pt x="934" y="254"/>
                  </a:lnTo>
                  <a:lnTo>
                    <a:pt x="942" y="244"/>
                  </a:lnTo>
                  <a:lnTo>
                    <a:pt x="952" y="238"/>
                  </a:lnTo>
                  <a:lnTo>
                    <a:pt x="962" y="234"/>
                  </a:lnTo>
                  <a:lnTo>
                    <a:pt x="976" y="232"/>
                  </a:lnTo>
                  <a:lnTo>
                    <a:pt x="976" y="232"/>
                  </a:lnTo>
                  <a:lnTo>
                    <a:pt x="986" y="232"/>
                  </a:lnTo>
                  <a:lnTo>
                    <a:pt x="994" y="234"/>
                  </a:lnTo>
                  <a:lnTo>
                    <a:pt x="1004" y="240"/>
                  </a:lnTo>
                  <a:lnTo>
                    <a:pt x="1012" y="248"/>
                  </a:lnTo>
                  <a:lnTo>
                    <a:pt x="1012" y="248"/>
                  </a:lnTo>
                  <a:lnTo>
                    <a:pt x="1016" y="254"/>
                  </a:lnTo>
                  <a:lnTo>
                    <a:pt x="1020" y="260"/>
                  </a:lnTo>
                  <a:lnTo>
                    <a:pt x="1022" y="270"/>
                  </a:lnTo>
                  <a:lnTo>
                    <a:pt x="1004" y="272"/>
                  </a:lnTo>
                  <a:lnTo>
                    <a:pt x="1004" y="272"/>
                  </a:lnTo>
                  <a:lnTo>
                    <a:pt x="1002" y="268"/>
                  </a:lnTo>
                  <a:lnTo>
                    <a:pt x="998" y="260"/>
                  </a:lnTo>
                  <a:lnTo>
                    <a:pt x="994" y="256"/>
                  </a:lnTo>
                  <a:lnTo>
                    <a:pt x="990" y="254"/>
                  </a:lnTo>
                  <a:lnTo>
                    <a:pt x="984" y="250"/>
                  </a:lnTo>
                  <a:lnTo>
                    <a:pt x="976" y="250"/>
                  </a:lnTo>
                  <a:lnTo>
                    <a:pt x="976" y="250"/>
                  </a:lnTo>
                  <a:lnTo>
                    <a:pt x="970" y="252"/>
                  </a:lnTo>
                  <a:lnTo>
                    <a:pt x="964" y="254"/>
                  </a:lnTo>
                  <a:lnTo>
                    <a:pt x="958" y="256"/>
                  </a:lnTo>
                  <a:lnTo>
                    <a:pt x="956" y="260"/>
                  </a:lnTo>
                  <a:lnTo>
                    <a:pt x="956" y="260"/>
                  </a:lnTo>
                  <a:lnTo>
                    <a:pt x="952" y="266"/>
                  </a:lnTo>
                  <a:lnTo>
                    <a:pt x="950" y="272"/>
                  </a:lnTo>
                  <a:lnTo>
                    <a:pt x="948" y="282"/>
                  </a:lnTo>
                  <a:lnTo>
                    <a:pt x="946" y="294"/>
                  </a:lnTo>
                  <a:lnTo>
                    <a:pt x="946" y="294"/>
                  </a:lnTo>
                  <a:lnTo>
                    <a:pt x="948" y="310"/>
                  </a:lnTo>
                  <a:lnTo>
                    <a:pt x="950" y="318"/>
                  </a:lnTo>
                  <a:lnTo>
                    <a:pt x="952" y="326"/>
                  </a:lnTo>
                  <a:lnTo>
                    <a:pt x="956" y="332"/>
                  </a:lnTo>
                  <a:lnTo>
                    <a:pt x="962" y="338"/>
                  </a:lnTo>
                  <a:lnTo>
                    <a:pt x="968" y="340"/>
                  </a:lnTo>
                  <a:lnTo>
                    <a:pt x="976" y="342"/>
                  </a:lnTo>
                  <a:lnTo>
                    <a:pt x="976" y="342"/>
                  </a:lnTo>
                  <a:lnTo>
                    <a:pt x="986" y="340"/>
                  </a:lnTo>
                  <a:lnTo>
                    <a:pt x="996" y="334"/>
                  </a:lnTo>
                  <a:lnTo>
                    <a:pt x="1000" y="324"/>
                  </a:lnTo>
                  <a:lnTo>
                    <a:pt x="1002" y="318"/>
                  </a:lnTo>
                  <a:lnTo>
                    <a:pt x="1004" y="312"/>
                  </a:lnTo>
                  <a:lnTo>
                    <a:pt x="978" y="312"/>
                  </a:lnTo>
                  <a:lnTo>
                    <a:pt x="978" y="294"/>
                  </a:lnTo>
                  <a:lnTo>
                    <a:pt x="1024" y="294"/>
                  </a:lnTo>
                  <a:lnTo>
                    <a:pt x="1024" y="358"/>
                  </a:lnTo>
                  <a:close/>
                  <a:moveTo>
                    <a:pt x="1052" y="358"/>
                  </a:moveTo>
                  <a:lnTo>
                    <a:pt x="1052" y="234"/>
                  </a:lnTo>
                  <a:lnTo>
                    <a:pt x="1072" y="234"/>
                  </a:lnTo>
                  <a:lnTo>
                    <a:pt x="1072" y="296"/>
                  </a:lnTo>
                  <a:lnTo>
                    <a:pt x="1072" y="358"/>
                  </a:lnTo>
                  <a:lnTo>
                    <a:pt x="1052" y="358"/>
                  </a:lnTo>
                  <a:close/>
                  <a:moveTo>
                    <a:pt x="1134" y="360"/>
                  </a:moveTo>
                  <a:lnTo>
                    <a:pt x="1134" y="360"/>
                  </a:lnTo>
                  <a:lnTo>
                    <a:pt x="1124" y="358"/>
                  </a:lnTo>
                  <a:lnTo>
                    <a:pt x="1114" y="356"/>
                  </a:lnTo>
                  <a:lnTo>
                    <a:pt x="1108" y="350"/>
                  </a:lnTo>
                  <a:lnTo>
                    <a:pt x="1102" y="344"/>
                  </a:lnTo>
                  <a:lnTo>
                    <a:pt x="1098" y="336"/>
                  </a:lnTo>
                  <a:lnTo>
                    <a:pt x="1094" y="328"/>
                  </a:lnTo>
                  <a:lnTo>
                    <a:pt x="1092" y="312"/>
                  </a:lnTo>
                  <a:lnTo>
                    <a:pt x="1092" y="312"/>
                  </a:lnTo>
                  <a:lnTo>
                    <a:pt x="1092" y="302"/>
                  </a:lnTo>
                  <a:lnTo>
                    <a:pt x="1094" y="294"/>
                  </a:lnTo>
                  <a:lnTo>
                    <a:pt x="1098" y="286"/>
                  </a:lnTo>
                  <a:lnTo>
                    <a:pt x="1104" y="278"/>
                  </a:lnTo>
                  <a:lnTo>
                    <a:pt x="1110" y="272"/>
                  </a:lnTo>
                  <a:lnTo>
                    <a:pt x="1116" y="268"/>
                  </a:lnTo>
                  <a:lnTo>
                    <a:pt x="1126" y="266"/>
                  </a:lnTo>
                  <a:lnTo>
                    <a:pt x="1136" y="264"/>
                  </a:lnTo>
                  <a:lnTo>
                    <a:pt x="1136" y="264"/>
                  </a:lnTo>
                  <a:lnTo>
                    <a:pt x="1146" y="266"/>
                  </a:lnTo>
                  <a:lnTo>
                    <a:pt x="1154" y="268"/>
                  </a:lnTo>
                  <a:lnTo>
                    <a:pt x="1162" y="272"/>
                  </a:lnTo>
                  <a:lnTo>
                    <a:pt x="1168" y="278"/>
                  </a:lnTo>
                  <a:lnTo>
                    <a:pt x="1172" y="286"/>
                  </a:lnTo>
                  <a:lnTo>
                    <a:pt x="1176" y="294"/>
                  </a:lnTo>
                  <a:lnTo>
                    <a:pt x="1178" y="302"/>
                  </a:lnTo>
                  <a:lnTo>
                    <a:pt x="1178" y="312"/>
                  </a:lnTo>
                  <a:lnTo>
                    <a:pt x="1178" y="312"/>
                  </a:lnTo>
                  <a:lnTo>
                    <a:pt x="1176" y="322"/>
                  </a:lnTo>
                  <a:lnTo>
                    <a:pt x="1174" y="332"/>
                  </a:lnTo>
                  <a:lnTo>
                    <a:pt x="1170" y="340"/>
                  </a:lnTo>
                  <a:lnTo>
                    <a:pt x="1164" y="348"/>
                  </a:lnTo>
                  <a:lnTo>
                    <a:pt x="1158" y="352"/>
                  </a:lnTo>
                  <a:lnTo>
                    <a:pt x="1150" y="356"/>
                  </a:lnTo>
                  <a:lnTo>
                    <a:pt x="1142" y="360"/>
                  </a:lnTo>
                  <a:lnTo>
                    <a:pt x="1134" y="360"/>
                  </a:lnTo>
                  <a:lnTo>
                    <a:pt x="1134" y="360"/>
                  </a:lnTo>
                  <a:close/>
                  <a:moveTo>
                    <a:pt x="1136" y="282"/>
                  </a:moveTo>
                  <a:lnTo>
                    <a:pt x="1136" y="282"/>
                  </a:lnTo>
                  <a:lnTo>
                    <a:pt x="1130" y="282"/>
                  </a:lnTo>
                  <a:lnTo>
                    <a:pt x="1124" y="284"/>
                  </a:lnTo>
                  <a:lnTo>
                    <a:pt x="1122" y="288"/>
                  </a:lnTo>
                  <a:lnTo>
                    <a:pt x="1118" y="292"/>
                  </a:lnTo>
                  <a:lnTo>
                    <a:pt x="1116" y="300"/>
                  </a:lnTo>
                  <a:lnTo>
                    <a:pt x="1114" y="312"/>
                  </a:lnTo>
                  <a:lnTo>
                    <a:pt x="1114" y="312"/>
                  </a:lnTo>
                  <a:lnTo>
                    <a:pt x="1114" y="318"/>
                  </a:lnTo>
                  <a:lnTo>
                    <a:pt x="1116" y="330"/>
                  </a:lnTo>
                  <a:lnTo>
                    <a:pt x="1120" y="334"/>
                  </a:lnTo>
                  <a:lnTo>
                    <a:pt x="1122" y="338"/>
                  </a:lnTo>
                  <a:lnTo>
                    <a:pt x="1128" y="342"/>
                  </a:lnTo>
                  <a:lnTo>
                    <a:pt x="1134" y="342"/>
                  </a:lnTo>
                  <a:lnTo>
                    <a:pt x="1134" y="342"/>
                  </a:lnTo>
                  <a:lnTo>
                    <a:pt x="1142" y="342"/>
                  </a:lnTo>
                  <a:lnTo>
                    <a:pt x="1146" y="340"/>
                  </a:lnTo>
                  <a:lnTo>
                    <a:pt x="1150" y="336"/>
                  </a:lnTo>
                  <a:lnTo>
                    <a:pt x="1152" y="330"/>
                  </a:lnTo>
                  <a:lnTo>
                    <a:pt x="1156" y="320"/>
                  </a:lnTo>
                  <a:lnTo>
                    <a:pt x="1156" y="312"/>
                  </a:lnTo>
                  <a:lnTo>
                    <a:pt x="1156" y="312"/>
                  </a:lnTo>
                  <a:lnTo>
                    <a:pt x="1154" y="300"/>
                  </a:lnTo>
                  <a:lnTo>
                    <a:pt x="1152" y="290"/>
                  </a:lnTo>
                  <a:lnTo>
                    <a:pt x="1148" y="286"/>
                  </a:lnTo>
                  <a:lnTo>
                    <a:pt x="1146" y="284"/>
                  </a:lnTo>
                  <a:lnTo>
                    <a:pt x="1140" y="282"/>
                  </a:lnTo>
                  <a:lnTo>
                    <a:pt x="1136" y="282"/>
                  </a:lnTo>
                  <a:lnTo>
                    <a:pt x="1136" y="282"/>
                  </a:lnTo>
                  <a:close/>
                  <a:moveTo>
                    <a:pt x="1196" y="358"/>
                  </a:moveTo>
                  <a:lnTo>
                    <a:pt x="1196" y="234"/>
                  </a:lnTo>
                  <a:lnTo>
                    <a:pt x="1218" y="234"/>
                  </a:lnTo>
                  <a:lnTo>
                    <a:pt x="1218" y="278"/>
                  </a:lnTo>
                  <a:lnTo>
                    <a:pt x="1218" y="278"/>
                  </a:lnTo>
                  <a:lnTo>
                    <a:pt x="1222" y="272"/>
                  </a:lnTo>
                  <a:lnTo>
                    <a:pt x="1226" y="266"/>
                  </a:lnTo>
                  <a:lnTo>
                    <a:pt x="1234" y="264"/>
                  </a:lnTo>
                  <a:lnTo>
                    <a:pt x="1244" y="262"/>
                  </a:lnTo>
                  <a:lnTo>
                    <a:pt x="1244" y="262"/>
                  </a:lnTo>
                  <a:lnTo>
                    <a:pt x="1250" y="262"/>
                  </a:lnTo>
                  <a:lnTo>
                    <a:pt x="1256" y="264"/>
                  </a:lnTo>
                  <a:lnTo>
                    <a:pt x="1262" y="268"/>
                  </a:lnTo>
                  <a:lnTo>
                    <a:pt x="1268" y="274"/>
                  </a:lnTo>
                  <a:lnTo>
                    <a:pt x="1272" y="280"/>
                  </a:lnTo>
                  <a:lnTo>
                    <a:pt x="1276" y="288"/>
                  </a:lnTo>
                  <a:lnTo>
                    <a:pt x="1278" y="298"/>
                  </a:lnTo>
                  <a:lnTo>
                    <a:pt x="1278" y="310"/>
                  </a:lnTo>
                  <a:lnTo>
                    <a:pt x="1278" y="310"/>
                  </a:lnTo>
                  <a:lnTo>
                    <a:pt x="1278" y="320"/>
                  </a:lnTo>
                  <a:lnTo>
                    <a:pt x="1276" y="330"/>
                  </a:lnTo>
                  <a:lnTo>
                    <a:pt x="1272" y="338"/>
                  </a:lnTo>
                  <a:lnTo>
                    <a:pt x="1268" y="346"/>
                  </a:lnTo>
                  <a:lnTo>
                    <a:pt x="1268" y="346"/>
                  </a:lnTo>
                  <a:lnTo>
                    <a:pt x="1262" y="352"/>
                  </a:lnTo>
                  <a:lnTo>
                    <a:pt x="1256" y="356"/>
                  </a:lnTo>
                  <a:lnTo>
                    <a:pt x="1248" y="360"/>
                  </a:lnTo>
                  <a:lnTo>
                    <a:pt x="1240" y="360"/>
                  </a:lnTo>
                  <a:lnTo>
                    <a:pt x="1240" y="360"/>
                  </a:lnTo>
                  <a:lnTo>
                    <a:pt x="1230" y="358"/>
                  </a:lnTo>
                  <a:lnTo>
                    <a:pt x="1222" y="354"/>
                  </a:lnTo>
                  <a:lnTo>
                    <a:pt x="1216" y="348"/>
                  </a:lnTo>
                  <a:lnTo>
                    <a:pt x="1212" y="344"/>
                  </a:lnTo>
                  <a:lnTo>
                    <a:pt x="1206" y="358"/>
                  </a:lnTo>
                  <a:lnTo>
                    <a:pt x="1196" y="358"/>
                  </a:lnTo>
                  <a:close/>
                  <a:moveTo>
                    <a:pt x="1218" y="318"/>
                  </a:moveTo>
                  <a:lnTo>
                    <a:pt x="1218" y="318"/>
                  </a:lnTo>
                  <a:lnTo>
                    <a:pt x="1220" y="330"/>
                  </a:lnTo>
                  <a:lnTo>
                    <a:pt x="1224" y="338"/>
                  </a:lnTo>
                  <a:lnTo>
                    <a:pt x="1230" y="342"/>
                  </a:lnTo>
                  <a:lnTo>
                    <a:pt x="1236" y="342"/>
                  </a:lnTo>
                  <a:lnTo>
                    <a:pt x="1236" y="342"/>
                  </a:lnTo>
                  <a:lnTo>
                    <a:pt x="1244" y="342"/>
                  </a:lnTo>
                  <a:lnTo>
                    <a:pt x="1248" y="340"/>
                  </a:lnTo>
                  <a:lnTo>
                    <a:pt x="1252" y="336"/>
                  </a:lnTo>
                  <a:lnTo>
                    <a:pt x="1254" y="330"/>
                  </a:lnTo>
                  <a:lnTo>
                    <a:pt x="1256" y="320"/>
                  </a:lnTo>
                  <a:lnTo>
                    <a:pt x="1256" y="310"/>
                  </a:lnTo>
                  <a:lnTo>
                    <a:pt x="1256" y="310"/>
                  </a:lnTo>
                  <a:lnTo>
                    <a:pt x="1256" y="300"/>
                  </a:lnTo>
                  <a:lnTo>
                    <a:pt x="1254" y="292"/>
                  </a:lnTo>
                  <a:lnTo>
                    <a:pt x="1252" y="286"/>
                  </a:lnTo>
                  <a:lnTo>
                    <a:pt x="1248" y="282"/>
                  </a:lnTo>
                  <a:lnTo>
                    <a:pt x="1244" y="280"/>
                  </a:lnTo>
                  <a:lnTo>
                    <a:pt x="1238" y="280"/>
                  </a:lnTo>
                  <a:lnTo>
                    <a:pt x="1238" y="280"/>
                  </a:lnTo>
                  <a:lnTo>
                    <a:pt x="1230" y="280"/>
                  </a:lnTo>
                  <a:lnTo>
                    <a:pt x="1224" y="286"/>
                  </a:lnTo>
                  <a:lnTo>
                    <a:pt x="1220" y="294"/>
                  </a:lnTo>
                  <a:lnTo>
                    <a:pt x="1218" y="304"/>
                  </a:lnTo>
                  <a:lnTo>
                    <a:pt x="1218" y="318"/>
                  </a:lnTo>
                  <a:close/>
                  <a:moveTo>
                    <a:pt x="1376" y="340"/>
                  </a:moveTo>
                  <a:lnTo>
                    <a:pt x="1376" y="340"/>
                  </a:lnTo>
                  <a:lnTo>
                    <a:pt x="1376" y="350"/>
                  </a:lnTo>
                  <a:lnTo>
                    <a:pt x="1378" y="358"/>
                  </a:lnTo>
                  <a:lnTo>
                    <a:pt x="1358" y="358"/>
                  </a:lnTo>
                  <a:lnTo>
                    <a:pt x="1358" y="358"/>
                  </a:lnTo>
                  <a:lnTo>
                    <a:pt x="1356" y="348"/>
                  </a:lnTo>
                  <a:lnTo>
                    <a:pt x="1356" y="340"/>
                  </a:lnTo>
                  <a:lnTo>
                    <a:pt x="1356" y="340"/>
                  </a:lnTo>
                  <a:lnTo>
                    <a:pt x="1352" y="346"/>
                  </a:lnTo>
                  <a:lnTo>
                    <a:pt x="1346" y="352"/>
                  </a:lnTo>
                  <a:lnTo>
                    <a:pt x="1338" y="358"/>
                  </a:lnTo>
                  <a:lnTo>
                    <a:pt x="1332" y="360"/>
                  </a:lnTo>
                  <a:lnTo>
                    <a:pt x="1324" y="360"/>
                  </a:lnTo>
                  <a:lnTo>
                    <a:pt x="1324" y="360"/>
                  </a:lnTo>
                  <a:lnTo>
                    <a:pt x="1316" y="360"/>
                  </a:lnTo>
                  <a:lnTo>
                    <a:pt x="1310" y="358"/>
                  </a:lnTo>
                  <a:lnTo>
                    <a:pt x="1306" y="354"/>
                  </a:lnTo>
                  <a:lnTo>
                    <a:pt x="1302" y="352"/>
                  </a:lnTo>
                  <a:lnTo>
                    <a:pt x="1296" y="342"/>
                  </a:lnTo>
                  <a:lnTo>
                    <a:pt x="1294" y="332"/>
                  </a:lnTo>
                  <a:lnTo>
                    <a:pt x="1294" y="332"/>
                  </a:lnTo>
                  <a:lnTo>
                    <a:pt x="1296" y="322"/>
                  </a:lnTo>
                  <a:lnTo>
                    <a:pt x="1300" y="314"/>
                  </a:lnTo>
                  <a:lnTo>
                    <a:pt x="1308" y="308"/>
                  </a:lnTo>
                  <a:lnTo>
                    <a:pt x="1316" y="304"/>
                  </a:lnTo>
                  <a:lnTo>
                    <a:pt x="1326" y="302"/>
                  </a:lnTo>
                  <a:lnTo>
                    <a:pt x="1338" y="300"/>
                  </a:lnTo>
                  <a:lnTo>
                    <a:pt x="1356" y="300"/>
                  </a:lnTo>
                  <a:lnTo>
                    <a:pt x="1356" y="294"/>
                  </a:lnTo>
                  <a:lnTo>
                    <a:pt x="1356" y="294"/>
                  </a:lnTo>
                  <a:lnTo>
                    <a:pt x="1354" y="286"/>
                  </a:lnTo>
                  <a:lnTo>
                    <a:pt x="1348" y="282"/>
                  </a:lnTo>
                  <a:lnTo>
                    <a:pt x="1342" y="280"/>
                  </a:lnTo>
                  <a:lnTo>
                    <a:pt x="1336" y="278"/>
                  </a:lnTo>
                  <a:lnTo>
                    <a:pt x="1336" y="278"/>
                  </a:lnTo>
                  <a:lnTo>
                    <a:pt x="1324" y="280"/>
                  </a:lnTo>
                  <a:lnTo>
                    <a:pt x="1318" y="284"/>
                  </a:lnTo>
                  <a:lnTo>
                    <a:pt x="1316" y="290"/>
                  </a:lnTo>
                  <a:lnTo>
                    <a:pt x="1314" y="294"/>
                  </a:lnTo>
                  <a:lnTo>
                    <a:pt x="1296" y="290"/>
                  </a:lnTo>
                  <a:lnTo>
                    <a:pt x="1296" y="290"/>
                  </a:lnTo>
                  <a:lnTo>
                    <a:pt x="1298" y="284"/>
                  </a:lnTo>
                  <a:lnTo>
                    <a:pt x="1302" y="278"/>
                  </a:lnTo>
                  <a:lnTo>
                    <a:pt x="1306" y="272"/>
                  </a:lnTo>
                  <a:lnTo>
                    <a:pt x="1312" y="270"/>
                  </a:lnTo>
                  <a:lnTo>
                    <a:pt x="1324" y="266"/>
                  </a:lnTo>
                  <a:lnTo>
                    <a:pt x="1338" y="264"/>
                  </a:lnTo>
                  <a:lnTo>
                    <a:pt x="1338" y="264"/>
                  </a:lnTo>
                  <a:lnTo>
                    <a:pt x="1354" y="266"/>
                  </a:lnTo>
                  <a:lnTo>
                    <a:pt x="1360" y="268"/>
                  </a:lnTo>
                  <a:lnTo>
                    <a:pt x="1366" y="270"/>
                  </a:lnTo>
                  <a:lnTo>
                    <a:pt x="1366" y="270"/>
                  </a:lnTo>
                  <a:lnTo>
                    <a:pt x="1372" y="276"/>
                  </a:lnTo>
                  <a:lnTo>
                    <a:pt x="1374" y="284"/>
                  </a:lnTo>
                  <a:lnTo>
                    <a:pt x="1376" y="290"/>
                  </a:lnTo>
                  <a:lnTo>
                    <a:pt x="1376" y="298"/>
                  </a:lnTo>
                  <a:lnTo>
                    <a:pt x="1376" y="340"/>
                  </a:lnTo>
                  <a:close/>
                  <a:moveTo>
                    <a:pt x="1356" y="312"/>
                  </a:moveTo>
                  <a:lnTo>
                    <a:pt x="1356" y="312"/>
                  </a:lnTo>
                  <a:lnTo>
                    <a:pt x="1340" y="312"/>
                  </a:lnTo>
                  <a:lnTo>
                    <a:pt x="1330" y="314"/>
                  </a:lnTo>
                  <a:lnTo>
                    <a:pt x="1330" y="314"/>
                  </a:lnTo>
                  <a:lnTo>
                    <a:pt x="1326" y="316"/>
                  </a:lnTo>
                  <a:lnTo>
                    <a:pt x="1320" y="318"/>
                  </a:lnTo>
                  <a:lnTo>
                    <a:pt x="1316" y="324"/>
                  </a:lnTo>
                  <a:lnTo>
                    <a:pt x="1314" y="330"/>
                  </a:lnTo>
                  <a:lnTo>
                    <a:pt x="1314" y="330"/>
                  </a:lnTo>
                  <a:lnTo>
                    <a:pt x="1316" y="334"/>
                  </a:lnTo>
                  <a:lnTo>
                    <a:pt x="1318" y="338"/>
                  </a:lnTo>
                  <a:lnTo>
                    <a:pt x="1322" y="342"/>
                  </a:lnTo>
                  <a:lnTo>
                    <a:pt x="1332" y="344"/>
                  </a:lnTo>
                  <a:lnTo>
                    <a:pt x="1332" y="344"/>
                  </a:lnTo>
                  <a:lnTo>
                    <a:pt x="1338" y="344"/>
                  </a:lnTo>
                  <a:lnTo>
                    <a:pt x="1344" y="342"/>
                  </a:lnTo>
                  <a:lnTo>
                    <a:pt x="1348" y="338"/>
                  </a:lnTo>
                  <a:lnTo>
                    <a:pt x="1350" y="334"/>
                  </a:lnTo>
                  <a:lnTo>
                    <a:pt x="1354" y="326"/>
                  </a:lnTo>
                  <a:lnTo>
                    <a:pt x="1356" y="320"/>
                  </a:lnTo>
                  <a:lnTo>
                    <a:pt x="1356" y="312"/>
                  </a:lnTo>
                  <a:close/>
                  <a:moveTo>
                    <a:pt x="1514" y="358"/>
                  </a:moveTo>
                  <a:lnTo>
                    <a:pt x="1514" y="252"/>
                  </a:lnTo>
                  <a:lnTo>
                    <a:pt x="1482" y="252"/>
                  </a:lnTo>
                  <a:lnTo>
                    <a:pt x="1482" y="234"/>
                  </a:lnTo>
                  <a:lnTo>
                    <a:pt x="1572" y="234"/>
                  </a:lnTo>
                  <a:lnTo>
                    <a:pt x="1572" y="252"/>
                  </a:lnTo>
                  <a:lnTo>
                    <a:pt x="1538" y="252"/>
                  </a:lnTo>
                  <a:lnTo>
                    <a:pt x="1538" y="358"/>
                  </a:lnTo>
                  <a:lnTo>
                    <a:pt x="1514" y="358"/>
                  </a:lnTo>
                  <a:close/>
                  <a:moveTo>
                    <a:pt x="1578" y="266"/>
                  </a:moveTo>
                  <a:lnTo>
                    <a:pt x="1598" y="266"/>
                  </a:lnTo>
                  <a:lnTo>
                    <a:pt x="1598" y="288"/>
                  </a:lnTo>
                  <a:lnTo>
                    <a:pt x="1598" y="288"/>
                  </a:lnTo>
                  <a:lnTo>
                    <a:pt x="1600" y="282"/>
                  </a:lnTo>
                  <a:lnTo>
                    <a:pt x="1604" y="272"/>
                  </a:lnTo>
                  <a:lnTo>
                    <a:pt x="1608" y="268"/>
                  </a:lnTo>
                  <a:lnTo>
                    <a:pt x="1614" y="266"/>
                  </a:lnTo>
                  <a:lnTo>
                    <a:pt x="1618" y="264"/>
                  </a:lnTo>
                  <a:lnTo>
                    <a:pt x="1626" y="264"/>
                  </a:lnTo>
                  <a:lnTo>
                    <a:pt x="1626" y="286"/>
                  </a:lnTo>
                  <a:lnTo>
                    <a:pt x="1626" y="286"/>
                  </a:lnTo>
                  <a:lnTo>
                    <a:pt x="1616" y="286"/>
                  </a:lnTo>
                  <a:lnTo>
                    <a:pt x="1612" y="288"/>
                  </a:lnTo>
                  <a:lnTo>
                    <a:pt x="1606" y="294"/>
                  </a:lnTo>
                  <a:lnTo>
                    <a:pt x="1606" y="294"/>
                  </a:lnTo>
                  <a:lnTo>
                    <a:pt x="1604" y="298"/>
                  </a:lnTo>
                  <a:lnTo>
                    <a:pt x="1602" y="304"/>
                  </a:lnTo>
                  <a:lnTo>
                    <a:pt x="1600" y="310"/>
                  </a:lnTo>
                  <a:lnTo>
                    <a:pt x="1600" y="320"/>
                  </a:lnTo>
                  <a:lnTo>
                    <a:pt x="1600" y="358"/>
                  </a:lnTo>
                  <a:lnTo>
                    <a:pt x="1578" y="358"/>
                  </a:lnTo>
                  <a:lnTo>
                    <a:pt x="1578" y="266"/>
                  </a:lnTo>
                  <a:close/>
                  <a:moveTo>
                    <a:pt x="1722" y="340"/>
                  </a:moveTo>
                  <a:lnTo>
                    <a:pt x="1722" y="340"/>
                  </a:lnTo>
                  <a:lnTo>
                    <a:pt x="1722" y="350"/>
                  </a:lnTo>
                  <a:lnTo>
                    <a:pt x="1724" y="358"/>
                  </a:lnTo>
                  <a:lnTo>
                    <a:pt x="1704" y="358"/>
                  </a:lnTo>
                  <a:lnTo>
                    <a:pt x="1704" y="358"/>
                  </a:lnTo>
                  <a:lnTo>
                    <a:pt x="1702" y="348"/>
                  </a:lnTo>
                  <a:lnTo>
                    <a:pt x="1700" y="340"/>
                  </a:lnTo>
                  <a:lnTo>
                    <a:pt x="1700" y="340"/>
                  </a:lnTo>
                  <a:lnTo>
                    <a:pt x="1698" y="346"/>
                  </a:lnTo>
                  <a:lnTo>
                    <a:pt x="1692" y="352"/>
                  </a:lnTo>
                  <a:lnTo>
                    <a:pt x="1684" y="358"/>
                  </a:lnTo>
                  <a:lnTo>
                    <a:pt x="1678" y="360"/>
                  </a:lnTo>
                  <a:lnTo>
                    <a:pt x="1670" y="360"/>
                  </a:lnTo>
                  <a:lnTo>
                    <a:pt x="1670" y="360"/>
                  </a:lnTo>
                  <a:lnTo>
                    <a:pt x="1662" y="360"/>
                  </a:lnTo>
                  <a:lnTo>
                    <a:pt x="1656" y="358"/>
                  </a:lnTo>
                  <a:lnTo>
                    <a:pt x="1652" y="354"/>
                  </a:lnTo>
                  <a:lnTo>
                    <a:pt x="1648" y="352"/>
                  </a:lnTo>
                  <a:lnTo>
                    <a:pt x="1642" y="342"/>
                  </a:lnTo>
                  <a:lnTo>
                    <a:pt x="1640" y="332"/>
                  </a:lnTo>
                  <a:lnTo>
                    <a:pt x="1640" y="332"/>
                  </a:lnTo>
                  <a:lnTo>
                    <a:pt x="1642" y="322"/>
                  </a:lnTo>
                  <a:lnTo>
                    <a:pt x="1646" y="314"/>
                  </a:lnTo>
                  <a:lnTo>
                    <a:pt x="1654" y="308"/>
                  </a:lnTo>
                  <a:lnTo>
                    <a:pt x="1662" y="304"/>
                  </a:lnTo>
                  <a:lnTo>
                    <a:pt x="1672" y="302"/>
                  </a:lnTo>
                  <a:lnTo>
                    <a:pt x="1682" y="300"/>
                  </a:lnTo>
                  <a:lnTo>
                    <a:pt x="1700" y="300"/>
                  </a:lnTo>
                  <a:lnTo>
                    <a:pt x="1700" y="294"/>
                  </a:lnTo>
                  <a:lnTo>
                    <a:pt x="1700" y="294"/>
                  </a:lnTo>
                  <a:lnTo>
                    <a:pt x="1700" y="286"/>
                  </a:lnTo>
                  <a:lnTo>
                    <a:pt x="1694" y="282"/>
                  </a:lnTo>
                  <a:lnTo>
                    <a:pt x="1688" y="280"/>
                  </a:lnTo>
                  <a:lnTo>
                    <a:pt x="1682" y="278"/>
                  </a:lnTo>
                  <a:lnTo>
                    <a:pt x="1682" y="278"/>
                  </a:lnTo>
                  <a:lnTo>
                    <a:pt x="1670" y="280"/>
                  </a:lnTo>
                  <a:lnTo>
                    <a:pt x="1664" y="284"/>
                  </a:lnTo>
                  <a:lnTo>
                    <a:pt x="1660" y="290"/>
                  </a:lnTo>
                  <a:lnTo>
                    <a:pt x="1660" y="294"/>
                  </a:lnTo>
                  <a:lnTo>
                    <a:pt x="1642" y="290"/>
                  </a:lnTo>
                  <a:lnTo>
                    <a:pt x="1642" y="290"/>
                  </a:lnTo>
                  <a:lnTo>
                    <a:pt x="1644" y="284"/>
                  </a:lnTo>
                  <a:lnTo>
                    <a:pt x="1648" y="278"/>
                  </a:lnTo>
                  <a:lnTo>
                    <a:pt x="1652" y="272"/>
                  </a:lnTo>
                  <a:lnTo>
                    <a:pt x="1658" y="270"/>
                  </a:lnTo>
                  <a:lnTo>
                    <a:pt x="1670" y="266"/>
                  </a:lnTo>
                  <a:lnTo>
                    <a:pt x="1684" y="264"/>
                  </a:lnTo>
                  <a:lnTo>
                    <a:pt x="1684" y="264"/>
                  </a:lnTo>
                  <a:lnTo>
                    <a:pt x="1700" y="266"/>
                  </a:lnTo>
                  <a:lnTo>
                    <a:pt x="1706" y="268"/>
                  </a:lnTo>
                  <a:lnTo>
                    <a:pt x="1712" y="270"/>
                  </a:lnTo>
                  <a:lnTo>
                    <a:pt x="1712" y="270"/>
                  </a:lnTo>
                  <a:lnTo>
                    <a:pt x="1718" y="276"/>
                  </a:lnTo>
                  <a:lnTo>
                    <a:pt x="1720" y="284"/>
                  </a:lnTo>
                  <a:lnTo>
                    <a:pt x="1722" y="290"/>
                  </a:lnTo>
                  <a:lnTo>
                    <a:pt x="1722" y="298"/>
                  </a:lnTo>
                  <a:lnTo>
                    <a:pt x="1722" y="340"/>
                  </a:lnTo>
                  <a:close/>
                  <a:moveTo>
                    <a:pt x="1700" y="312"/>
                  </a:moveTo>
                  <a:lnTo>
                    <a:pt x="1700" y="312"/>
                  </a:lnTo>
                  <a:lnTo>
                    <a:pt x="1684" y="312"/>
                  </a:lnTo>
                  <a:lnTo>
                    <a:pt x="1676" y="314"/>
                  </a:lnTo>
                  <a:lnTo>
                    <a:pt x="1676" y="314"/>
                  </a:lnTo>
                  <a:lnTo>
                    <a:pt x="1672" y="316"/>
                  </a:lnTo>
                  <a:lnTo>
                    <a:pt x="1666" y="318"/>
                  </a:lnTo>
                  <a:lnTo>
                    <a:pt x="1662" y="324"/>
                  </a:lnTo>
                  <a:lnTo>
                    <a:pt x="1660" y="330"/>
                  </a:lnTo>
                  <a:lnTo>
                    <a:pt x="1660" y="330"/>
                  </a:lnTo>
                  <a:lnTo>
                    <a:pt x="1662" y="334"/>
                  </a:lnTo>
                  <a:lnTo>
                    <a:pt x="1664" y="338"/>
                  </a:lnTo>
                  <a:lnTo>
                    <a:pt x="1668" y="342"/>
                  </a:lnTo>
                  <a:lnTo>
                    <a:pt x="1676" y="344"/>
                  </a:lnTo>
                  <a:lnTo>
                    <a:pt x="1676" y="344"/>
                  </a:lnTo>
                  <a:lnTo>
                    <a:pt x="1684" y="344"/>
                  </a:lnTo>
                  <a:lnTo>
                    <a:pt x="1690" y="342"/>
                  </a:lnTo>
                  <a:lnTo>
                    <a:pt x="1694" y="338"/>
                  </a:lnTo>
                  <a:lnTo>
                    <a:pt x="1696" y="334"/>
                  </a:lnTo>
                  <a:lnTo>
                    <a:pt x="1700" y="326"/>
                  </a:lnTo>
                  <a:lnTo>
                    <a:pt x="1700" y="320"/>
                  </a:lnTo>
                  <a:lnTo>
                    <a:pt x="1700" y="312"/>
                  </a:lnTo>
                  <a:close/>
                  <a:moveTo>
                    <a:pt x="1802" y="358"/>
                  </a:moveTo>
                  <a:lnTo>
                    <a:pt x="1802" y="340"/>
                  </a:lnTo>
                  <a:lnTo>
                    <a:pt x="1802" y="340"/>
                  </a:lnTo>
                  <a:lnTo>
                    <a:pt x="1800" y="346"/>
                  </a:lnTo>
                  <a:lnTo>
                    <a:pt x="1794" y="352"/>
                  </a:lnTo>
                  <a:lnTo>
                    <a:pt x="1786" y="358"/>
                  </a:lnTo>
                  <a:lnTo>
                    <a:pt x="1782" y="360"/>
                  </a:lnTo>
                  <a:lnTo>
                    <a:pt x="1776" y="360"/>
                  </a:lnTo>
                  <a:lnTo>
                    <a:pt x="1776" y="360"/>
                  </a:lnTo>
                  <a:lnTo>
                    <a:pt x="1764" y="358"/>
                  </a:lnTo>
                  <a:lnTo>
                    <a:pt x="1756" y="354"/>
                  </a:lnTo>
                  <a:lnTo>
                    <a:pt x="1750" y="346"/>
                  </a:lnTo>
                  <a:lnTo>
                    <a:pt x="1746" y="340"/>
                  </a:lnTo>
                  <a:lnTo>
                    <a:pt x="1742" y="330"/>
                  </a:lnTo>
                  <a:lnTo>
                    <a:pt x="1742" y="322"/>
                  </a:lnTo>
                  <a:lnTo>
                    <a:pt x="1740" y="310"/>
                  </a:lnTo>
                  <a:lnTo>
                    <a:pt x="1740" y="310"/>
                  </a:lnTo>
                  <a:lnTo>
                    <a:pt x="1742" y="296"/>
                  </a:lnTo>
                  <a:lnTo>
                    <a:pt x="1744" y="288"/>
                  </a:lnTo>
                  <a:lnTo>
                    <a:pt x="1748" y="280"/>
                  </a:lnTo>
                  <a:lnTo>
                    <a:pt x="1752" y="272"/>
                  </a:lnTo>
                  <a:lnTo>
                    <a:pt x="1758" y="268"/>
                  </a:lnTo>
                  <a:lnTo>
                    <a:pt x="1766" y="264"/>
                  </a:lnTo>
                  <a:lnTo>
                    <a:pt x="1776" y="262"/>
                  </a:lnTo>
                  <a:lnTo>
                    <a:pt x="1776" y="262"/>
                  </a:lnTo>
                  <a:lnTo>
                    <a:pt x="1784" y="262"/>
                  </a:lnTo>
                  <a:lnTo>
                    <a:pt x="1790" y="266"/>
                  </a:lnTo>
                  <a:lnTo>
                    <a:pt x="1796" y="270"/>
                  </a:lnTo>
                  <a:lnTo>
                    <a:pt x="1800" y="278"/>
                  </a:lnTo>
                  <a:lnTo>
                    <a:pt x="1800" y="234"/>
                  </a:lnTo>
                  <a:lnTo>
                    <a:pt x="1822" y="234"/>
                  </a:lnTo>
                  <a:lnTo>
                    <a:pt x="1822" y="358"/>
                  </a:lnTo>
                  <a:lnTo>
                    <a:pt x="1802" y="358"/>
                  </a:lnTo>
                  <a:close/>
                  <a:moveTo>
                    <a:pt x="1800" y="304"/>
                  </a:moveTo>
                  <a:lnTo>
                    <a:pt x="1800" y="304"/>
                  </a:lnTo>
                  <a:lnTo>
                    <a:pt x="1800" y="294"/>
                  </a:lnTo>
                  <a:lnTo>
                    <a:pt x="1796" y="286"/>
                  </a:lnTo>
                  <a:lnTo>
                    <a:pt x="1796" y="286"/>
                  </a:lnTo>
                  <a:lnTo>
                    <a:pt x="1790" y="282"/>
                  </a:lnTo>
                  <a:lnTo>
                    <a:pt x="1782" y="280"/>
                  </a:lnTo>
                  <a:lnTo>
                    <a:pt x="1782" y="280"/>
                  </a:lnTo>
                  <a:lnTo>
                    <a:pt x="1776" y="280"/>
                  </a:lnTo>
                  <a:lnTo>
                    <a:pt x="1770" y="284"/>
                  </a:lnTo>
                  <a:lnTo>
                    <a:pt x="1768" y="288"/>
                  </a:lnTo>
                  <a:lnTo>
                    <a:pt x="1766" y="294"/>
                  </a:lnTo>
                  <a:lnTo>
                    <a:pt x="1762" y="304"/>
                  </a:lnTo>
                  <a:lnTo>
                    <a:pt x="1762" y="312"/>
                  </a:lnTo>
                  <a:lnTo>
                    <a:pt x="1762" y="312"/>
                  </a:lnTo>
                  <a:lnTo>
                    <a:pt x="1762" y="320"/>
                  </a:lnTo>
                  <a:lnTo>
                    <a:pt x="1764" y="330"/>
                  </a:lnTo>
                  <a:lnTo>
                    <a:pt x="1768" y="334"/>
                  </a:lnTo>
                  <a:lnTo>
                    <a:pt x="1770" y="340"/>
                  </a:lnTo>
                  <a:lnTo>
                    <a:pt x="1776" y="342"/>
                  </a:lnTo>
                  <a:lnTo>
                    <a:pt x="1782" y="342"/>
                  </a:lnTo>
                  <a:lnTo>
                    <a:pt x="1782" y="342"/>
                  </a:lnTo>
                  <a:lnTo>
                    <a:pt x="1788" y="342"/>
                  </a:lnTo>
                  <a:lnTo>
                    <a:pt x="1794" y="336"/>
                  </a:lnTo>
                  <a:lnTo>
                    <a:pt x="1800" y="330"/>
                  </a:lnTo>
                  <a:lnTo>
                    <a:pt x="1800" y="320"/>
                  </a:lnTo>
                  <a:lnTo>
                    <a:pt x="1800" y="304"/>
                  </a:lnTo>
                  <a:close/>
                  <a:moveTo>
                    <a:pt x="1924" y="332"/>
                  </a:moveTo>
                  <a:lnTo>
                    <a:pt x="1924" y="332"/>
                  </a:lnTo>
                  <a:lnTo>
                    <a:pt x="1922" y="338"/>
                  </a:lnTo>
                  <a:lnTo>
                    <a:pt x="1918" y="344"/>
                  </a:lnTo>
                  <a:lnTo>
                    <a:pt x="1908" y="354"/>
                  </a:lnTo>
                  <a:lnTo>
                    <a:pt x="1896" y="358"/>
                  </a:lnTo>
                  <a:lnTo>
                    <a:pt x="1884" y="360"/>
                  </a:lnTo>
                  <a:lnTo>
                    <a:pt x="1884" y="360"/>
                  </a:lnTo>
                  <a:lnTo>
                    <a:pt x="1872" y="358"/>
                  </a:lnTo>
                  <a:lnTo>
                    <a:pt x="1864" y="356"/>
                  </a:lnTo>
                  <a:lnTo>
                    <a:pt x="1856" y="350"/>
                  </a:lnTo>
                  <a:lnTo>
                    <a:pt x="1850" y="344"/>
                  </a:lnTo>
                  <a:lnTo>
                    <a:pt x="1846" y="338"/>
                  </a:lnTo>
                  <a:lnTo>
                    <a:pt x="1844" y="330"/>
                  </a:lnTo>
                  <a:lnTo>
                    <a:pt x="1842" y="320"/>
                  </a:lnTo>
                  <a:lnTo>
                    <a:pt x="1840" y="312"/>
                  </a:lnTo>
                  <a:lnTo>
                    <a:pt x="1840" y="312"/>
                  </a:lnTo>
                  <a:lnTo>
                    <a:pt x="1842" y="302"/>
                  </a:lnTo>
                  <a:lnTo>
                    <a:pt x="1844" y="294"/>
                  </a:lnTo>
                  <a:lnTo>
                    <a:pt x="1848" y="286"/>
                  </a:lnTo>
                  <a:lnTo>
                    <a:pt x="1852" y="278"/>
                  </a:lnTo>
                  <a:lnTo>
                    <a:pt x="1858" y="272"/>
                  </a:lnTo>
                  <a:lnTo>
                    <a:pt x="1866" y="268"/>
                  </a:lnTo>
                  <a:lnTo>
                    <a:pt x="1874" y="264"/>
                  </a:lnTo>
                  <a:lnTo>
                    <a:pt x="1884" y="264"/>
                  </a:lnTo>
                  <a:lnTo>
                    <a:pt x="1884" y="264"/>
                  </a:lnTo>
                  <a:lnTo>
                    <a:pt x="1894" y="266"/>
                  </a:lnTo>
                  <a:lnTo>
                    <a:pt x="1904" y="268"/>
                  </a:lnTo>
                  <a:lnTo>
                    <a:pt x="1910" y="272"/>
                  </a:lnTo>
                  <a:lnTo>
                    <a:pt x="1916" y="280"/>
                  </a:lnTo>
                  <a:lnTo>
                    <a:pt x="1920" y="286"/>
                  </a:lnTo>
                  <a:lnTo>
                    <a:pt x="1924" y="296"/>
                  </a:lnTo>
                  <a:lnTo>
                    <a:pt x="1926" y="304"/>
                  </a:lnTo>
                  <a:lnTo>
                    <a:pt x="1926" y="314"/>
                  </a:lnTo>
                  <a:lnTo>
                    <a:pt x="1862" y="314"/>
                  </a:lnTo>
                  <a:lnTo>
                    <a:pt x="1862" y="314"/>
                  </a:lnTo>
                  <a:lnTo>
                    <a:pt x="1862" y="324"/>
                  </a:lnTo>
                  <a:lnTo>
                    <a:pt x="1864" y="330"/>
                  </a:lnTo>
                  <a:lnTo>
                    <a:pt x="1868" y="336"/>
                  </a:lnTo>
                  <a:lnTo>
                    <a:pt x="1868" y="336"/>
                  </a:lnTo>
                  <a:lnTo>
                    <a:pt x="1870" y="340"/>
                  </a:lnTo>
                  <a:lnTo>
                    <a:pt x="1874" y="342"/>
                  </a:lnTo>
                  <a:lnTo>
                    <a:pt x="1884" y="344"/>
                  </a:lnTo>
                  <a:lnTo>
                    <a:pt x="1884" y="344"/>
                  </a:lnTo>
                  <a:lnTo>
                    <a:pt x="1894" y="342"/>
                  </a:lnTo>
                  <a:lnTo>
                    <a:pt x="1900" y="338"/>
                  </a:lnTo>
                  <a:lnTo>
                    <a:pt x="1904" y="334"/>
                  </a:lnTo>
                  <a:lnTo>
                    <a:pt x="1906" y="328"/>
                  </a:lnTo>
                  <a:lnTo>
                    <a:pt x="1924" y="332"/>
                  </a:lnTo>
                  <a:close/>
                  <a:moveTo>
                    <a:pt x="1904" y="302"/>
                  </a:moveTo>
                  <a:lnTo>
                    <a:pt x="1904" y="302"/>
                  </a:lnTo>
                  <a:lnTo>
                    <a:pt x="1904" y="294"/>
                  </a:lnTo>
                  <a:lnTo>
                    <a:pt x="1900" y="286"/>
                  </a:lnTo>
                  <a:lnTo>
                    <a:pt x="1900" y="286"/>
                  </a:lnTo>
                  <a:lnTo>
                    <a:pt x="1892" y="280"/>
                  </a:lnTo>
                  <a:lnTo>
                    <a:pt x="1888" y="280"/>
                  </a:lnTo>
                  <a:lnTo>
                    <a:pt x="1884" y="278"/>
                  </a:lnTo>
                  <a:lnTo>
                    <a:pt x="1884" y="278"/>
                  </a:lnTo>
                  <a:lnTo>
                    <a:pt x="1878" y="280"/>
                  </a:lnTo>
                  <a:lnTo>
                    <a:pt x="1874" y="280"/>
                  </a:lnTo>
                  <a:lnTo>
                    <a:pt x="1870" y="284"/>
                  </a:lnTo>
                  <a:lnTo>
                    <a:pt x="1866" y="288"/>
                  </a:lnTo>
                  <a:lnTo>
                    <a:pt x="1866" y="288"/>
                  </a:lnTo>
                  <a:lnTo>
                    <a:pt x="1864" y="294"/>
                  </a:lnTo>
                  <a:lnTo>
                    <a:pt x="1862" y="302"/>
                  </a:lnTo>
                  <a:lnTo>
                    <a:pt x="1904" y="302"/>
                  </a:lnTo>
                  <a:close/>
                  <a:moveTo>
                    <a:pt x="0" y="388"/>
                  </a:moveTo>
                  <a:lnTo>
                    <a:pt x="0" y="370"/>
                  </a:lnTo>
                  <a:lnTo>
                    <a:pt x="298" y="224"/>
                  </a:lnTo>
                  <a:lnTo>
                    <a:pt x="298" y="260"/>
                  </a:lnTo>
                  <a:lnTo>
                    <a:pt x="0" y="388"/>
                  </a:lnTo>
                  <a:close/>
                  <a:moveTo>
                    <a:pt x="732" y="74"/>
                  </a:moveTo>
                  <a:lnTo>
                    <a:pt x="732" y="10"/>
                  </a:lnTo>
                  <a:lnTo>
                    <a:pt x="464" y="142"/>
                  </a:lnTo>
                  <a:lnTo>
                    <a:pt x="464" y="178"/>
                  </a:lnTo>
                  <a:lnTo>
                    <a:pt x="732" y="74"/>
                  </a:lnTo>
                  <a:close/>
                  <a:moveTo>
                    <a:pt x="550" y="0"/>
                  </a:moveTo>
                  <a:lnTo>
                    <a:pt x="92" y="264"/>
                  </a:lnTo>
                  <a:lnTo>
                    <a:pt x="92" y="288"/>
                  </a:lnTo>
                  <a:lnTo>
                    <a:pt x="550" y="62"/>
                  </a:lnTo>
                  <a:lnTo>
                    <a:pt x="550" y="0"/>
                  </a:lnTo>
                  <a:close/>
                  <a:moveTo>
                    <a:pt x="630" y="256"/>
                  </a:moveTo>
                  <a:lnTo>
                    <a:pt x="630" y="234"/>
                  </a:lnTo>
                  <a:lnTo>
                    <a:pt x="652" y="234"/>
                  </a:lnTo>
                  <a:lnTo>
                    <a:pt x="652" y="244"/>
                  </a:lnTo>
                  <a:lnTo>
                    <a:pt x="652" y="256"/>
                  </a:lnTo>
                  <a:lnTo>
                    <a:pt x="630" y="256"/>
                  </a:lnTo>
                  <a:close/>
                  <a:moveTo>
                    <a:pt x="630" y="358"/>
                  </a:moveTo>
                  <a:lnTo>
                    <a:pt x="630" y="266"/>
                  </a:lnTo>
                  <a:lnTo>
                    <a:pt x="652" y="266"/>
                  </a:lnTo>
                  <a:lnTo>
                    <a:pt x="652" y="312"/>
                  </a:lnTo>
                  <a:lnTo>
                    <a:pt x="652" y="358"/>
                  </a:lnTo>
                  <a:lnTo>
                    <a:pt x="630" y="358"/>
                  </a:lnTo>
                  <a:close/>
                  <a:moveTo>
                    <a:pt x="1404" y="358"/>
                  </a:moveTo>
                  <a:lnTo>
                    <a:pt x="1404" y="234"/>
                  </a:lnTo>
                  <a:lnTo>
                    <a:pt x="1424" y="234"/>
                  </a:lnTo>
                  <a:lnTo>
                    <a:pt x="1424" y="296"/>
                  </a:lnTo>
                  <a:lnTo>
                    <a:pt x="1424" y="358"/>
                  </a:lnTo>
                  <a:lnTo>
                    <a:pt x="1404" y="358"/>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GB" sz="1350">
                <a:solidFill>
                  <a:prstClr val="black"/>
                </a:solidFill>
              </a:endParaRPr>
            </a:p>
          </p:txBody>
        </p:sp>
        <p:sp>
          <p:nvSpPr>
            <p:cNvPr id="97" name="Freeform 7"/>
            <p:cNvSpPr>
              <a:spLocks noEditPoints="1"/>
            </p:cNvSpPr>
            <p:nvPr/>
          </p:nvSpPr>
          <p:spPr bwMode="auto">
            <a:xfrm>
              <a:off x="13833475" y="5194300"/>
              <a:ext cx="92075" cy="47625"/>
            </a:xfrm>
            <a:custGeom>
              <a:avLst/>
              <a:gdLst>
                <a:gd name="T0" fmla="*/ 8 w 58"/>
                <a:gd name="T1" fmla="*/ 30 h 30"/>
                <a:gd name="T2" fmla="*/ 8 w 58"/>
                <a:gd name="T3" fmla="*/ 6 h 30"/>
                <a:gd name="T4" fmla="*/ 0 w 58"/>
                <a:gd name="T5" fmla="*/ 6 h 30"/>
                <a:gd name="T6" fmla="*/ 0 w 58"/>
                <a:gd name="T7" fmla="*/ 0 h 30"/>
                <a:gd name="T8" fmla="*/ 24 w 58"/>
                <a:gd name="T9" fmla="*/ 0 h 30"/>
                <a:gd name="T10" fmla="*/ 24 w 58"/>
                <a:gd name="T11" fmla="*/ 6 h 30"/>
                <a:gd name="T12" fmla="*/ 16 w 58"/>
                <a:gd name="T13" fmla="*/ 6 h 30"/>
                <a:gd name="T14" fmla="*/ 16 w 58"/>
                <a:gd name="T15" fmla="*/ 30 h 30"/>
                <a:gd name="T16" fmla="*/ 8 w 58"/>
                <a:gd name="T17" fmla="*/ 30 h 30"/>
                <a:gd name="T18" fmla="*/ 50 w 58"/>
                <a:gd name="T19" fmla="*/ 30 h 30"/>
                <a:gd name="T20" fmla="*/ 50 w 58"/>
                <a:gd name="T21" fmla="*/ 8 h 30"/>
                <a:gd name="T22" fmla="*/ 42 w 58"/>
                <a:gd name="T23" fmla="*/ 30 h 30"/>
                <a:gd name="T24" fmla="*/ 40 w 58"/>
                <a:gd name="T25" fmla="*/ 30 h 30"/>
                <a:gd name="T26" fmla="*/ 32 w 58"/>
                <a:gd name="T27" fmla="*/ 8 h 30"/>
                <a:gd name="T28" fmla="*/ 32 w 58"/>
                <a:gd name="T29" fmla="*/ 30 h 30"/>
                <a:gd name="T30" fmla="*/ 26 w 58"/>
                <a:gd name="T31" fmla="*/ 30 h 30"/>
                <a:gd name="T32" fmla="*/ 26 w 58"/>
                <a:gd name="T33" fmla="*/ 0 h 30"/>
                <a:gd name="T34" fmla="*/ 36 w 58"/>
                <a:gd name="T35" fmla="*/ 0 h 30"/>
                <a:gd name="T36" fmla="*/ 42 w 58"/>
                <a:gd name="T37" fmla="*/ 18 h 30"/>
                <a:gd name="T38" fmla="*/ 48 w 58"/>
                <a:gd name="T39" fmla="*/ 0 h 30"/>
                <a:gd name="T40" fmla="*/ 58 w 58"/>
                <a:gd name="T41" fmla="*/ 0 h 30"/>
                <a:gd name="T42" fmla="*/ 58 w 58"/>
                <a:gd name="T43" fmla="*/ 30 h 30"/>
                <a:gd name="T44" fmla="*/ 50 w 58"/>
                <a:gd name="T45"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8" h="30">
                  <a:moveTo>
                    <a:pt x="8" y="30"/>
                  </a:moveTo>
                  <a:lnTo>
                    <a:pt x="8" y="6"/>
                  </a:lnTo>
                  <a:lnTo>
                    <a:pt x="0" y="6"/>
                  </a:lnTo>
                  <a:lnTo>
                    <a:pt x="0" y="0"/>
                  </a:lnTo>
                  <a:lnTo>
                    <a:pt x="24" y="0"/>
                  </a:lnTo>
                  <a:lnTo>
                    <a:pt x="24" y="6"/>
                  </a:lnTo>
                  <a:lnTo>
                    <a:pt x="16" y="6"/>
                  </a:lnTo>
                  <a:lnTo>
                    <a:pt x="16" y="30"/>
                  </a:lnTo>
                  <a:lnTo>
                    <a:pt x="8" y="30"/>
                  </a:lnTo>
                  <a:close/>
                  <a:moveTo>
                    <a:pt x="50" y="30"/>
                  </a:moveTo>
                  <a:lnTo>
                    <a:pt x="50" y="8"/>
                  </a:lnTo>
                  <a:lnTo>
                    <a:pt x="42" y="30"/>
                  </a:lnTo>
                  <a:lnTo>
                    <a:pt x="40" y="30"/>
                  </a:lnTo>
                  <a:lnTo>
                    <a:pt x="32" y="8"/>
                  </a:lnTo>
                  <a:lnTo>
                    <a:pt x="32" y="30"/>
                  </a:lnTo>
                  <a:lnTo>
                    <a:pt x="26" y="30"/>
                  </a:lnTo>
                  <a:lnTo>
                    <a:pt x="26" y="0"/>
                  </a:lnTo>
                  <a:lnTo>
                    <a:pt x="36" y="0"/>
                  </a:lnTo>
                  <a:lnTo>
                    <a:pt x="42" y="18"/>
                  </a:lnTo>
                  <a:lnTo>
                    <a:pt x="48" y="0"/>
                  </a:lnTo>
                  <a:lnTo>
                    <a:pt x="58" y="0"/>
                  </a:lnTo>
                  <a:lnTo>
                    <a:pt x="58" y="30"/>
                  </a:lnTo>
                  <a:lnTo>
                    <a:pt x="50" y="30"/>
                  </a:lnTo>
                  <a:close/>
                </a:path>
              </a:pathLst>
            </a:custGeom>
            <a:solidFill>
              <a:srgbClr val="F582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350">
                <a:solidFill>
                  <a:prstClr val="black"/>
                </a:solidFill>
              </a:endParaRPr>
            </a:p>
          </p:txBody>
        </p:sp>
      </p:grpSp>
      <p:sp>
        <p:nvSpPr>
          <p:cNvPr id="11" name="Right Triangle 10"/>
          <p:cNvSpPr/>
          <p:nvPr userDrawn="1"/>
        </p:nvSpPr>
        <p:spPr>
          <a:xfrm rot="10800000" flipH="1">
            <a:off x="0" y="-1"/>
            <a:ext cx="2146986" cy="937173"/>
          </a:xfrm>
          <a:prstGeom prst="r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0" tIns="34282" rIns="0" bIns="0" rtlCol="0" anchor="ctr"/>
          <a:lstStyle/>
          <a:p>
            <a:pPr algn="ctr"/>
            <a:endParaRPr lang="en-US" sz="1350"/>
          </a:p>
        </p:txBody>
      </p:sp>
    </p:spTree>
    <p:extLst>
      <p:ext uri="{BB962C8B-B14F-4D97-AF65-F5344CB8AC3E}">
        <p14:creationId xmlns:p14="http://schemas.microsoft.com/office/powerpoint/2010/main" val="17923453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ight Triangle 3"/>
          <p:cNvSpPr/>
          <p:nvPr/>
        </p:nvSpPr>
        <p:spPr bwMode="gray">
          <a:xfrm rot="16200000">
            <a:off x="5835651" y="1835152"/>
            <a:ext cx="1495425" cy="5121275"/>
          </a:xfrm>
          <a:prstGeom prst="rtTriangl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80465" tIns="40232" rIns="80465" bIns="40232" anchor="ctr"/>
          <a:lstStyle/>
          <a:p>
            <a:pPr algn="ctr" fontAlgn="auto">
              <a:spcBef>
                <a:spcPts val="0"/>
              </a:spcBef>
              <a:spcAft>
                <a:spcPts val="0"/>
              </a:spcAft>
              <a:defRPr/>
            </a:pPr>
            <a:endParaRPr lang="en-US" dirty="0"/>
          </a:p>
        </p:txBody>
      </p:sp>
      <p:pic>
        <p:nvPicPr>
          <p:cNvPr id="5" name="Picture 10" descr="APMT_Logo_Black_PNG.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6340477" y="4748214"/>
            <a:ext cx="2259013" cy="30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685800" y="1028700"/>
            <a:ext cx="7772400" cy="1371600"/>
          </a:xfrm>
        </p:spPr>
        <p:txBody>
          <a:bodyPr>
            <a:noAutofit/>
          </a:bodyPr>
          <a:lstStyle>
            <a:lvl1pPr marL="0" indent="0">
              <a:spcAft>
                <a:spcPts val="1056"/>
              </a:spcAft>
              <a:buClrTx/>
              <a:buFont typeface="Arial"/>
              <a:buNone/>
              <a:defRPr sz="1575">
                <a:solidFill>
                  <a:schemeClr val="tx1"/>
                </a:solidFill>
              </a:defRPr>
            </a:lvl1pPr>
            <a:lvl2pPr marL="0" indent="198368">
              <a:spcAft>
                <a:spcPts val="528"/>
              </a:spcAft>
              <a:buClrTx/>
              <a:buFont typeface="Arial"/>
              <a:buChar char="•"/>
              <a:defRPr sz="1575">
                <a:solidFill>
                  <a:schemeClr val="tx1"/>
                </a:solidFill>
              </a:defRPr>
            </a:lvl2pPr>
            <a:lvl3pPr marL="198368" indent="205354">
              <a:spcAft>
                <a:spcPts val="528"/>
              </a:spcAft>
              <a:buClrTx/>
              <a:buSzPct val="100000"/>
              <a:buFont typeface="Lucida Grande"/>
              <a:buChar char="-"/>
              <a:defRPr sz="1425">
                <a:solidFill>
                  <a:schemeClr val="tx1"/>
                </a:solidFill>
              </a:defRPr>
            </a:lvl3pPr>
            <a:lvl4pPr marL="403722" indent="198368">
              <a:spcAft>
                <a:spcPts val="528"/>
              </a:spcAft>
              <a:buClrTx/>
              <a:buSzPct val="100000"/>
              <a:buFont typeface="Lucida Grande"/>
              <a:buChar char="-"/>
              <a:defRPr sz="1200">
                <a:solidFill>
                  <a:schemeClr val="tx1"/>
                </a:solidFill>
              </a:defRPr>
            </a:lvl4pPr>
            <a:lvl5pPr marL="602090" indent="205354">
              <a:spcAft>
                <a:spcPts val="528"/>
              </a:spcAft>
              <a:buClrTx/>
              <a:buSzPct val="100000"/>
              <a:buFont typeface="Lucida Grande"/>
              <a:buChar char="-"/>
              <a:defRPr sz="1200">
                <a:solidFill>
                  <a:schemeClr val="tx1"/>
                </a:solidFill>
              </a:defRPr>
            </a:lvl5pPr>
            <a:lvl6pPr marL="2011623" indent="0">
              <a:buNone/>
              <a:defRPr sz="1200">
                <a:solidFill>
                  <a:schemeClr val="tx1">
                    <a:tint val="75000"/>
                  </a:schemeClr>
                </a:solidFill>
              </a:defRPr>
            </a:lvl6pPr>
            <a:lvl7pPr marL="2413948" indent="0">
              <a:buNone/>
              <a:defRPr sz="1200">
                <a:solidFill>
                  <a:schemeClr val="tx1">
                    <a:tint val="75000"/>
                  </a:schemeClr>
                </a:solidFill>
              </a:defRPr>
            </a:lvl7pPr>
            <a:lvl8pPr marL="2816272" indent="0">
              <a:buNone/>
              <a:defRPr sz="1200">
                <a:solidFill>
                  <a:schemeClr val="tx1">
                    <a:tint val="75000"/>
                  </a:schemeClr>
                </a:solidFill>
              </a:defRPr>
            </a:lvl8pPr>
            <a:lvl9pPr marL="3218597" indent="0">
              <a:buNone/>
              <a:defRPr sz="1200">
                <a:solidFill>
                  <a:schemeClr val="tx1">
                    <a:tint val="75000"/>
                  </a:schemeClr>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685800" y="171450"/>
            <a:ext cx="7772400" cy="685800"/>
          </a:xfrm>
        </p:spPr>
        <p:txBody>
          <a:bodyPr>
            <a:normAutofit/>
          </a:bodyPr>
          <a:lstStyle>
            <a:lvl1pPr algn="l">
              <a:defRPr sz="2100" b="0" i="0" cap="none">
                <a:solidFill>
                  <a:srgbClr val="FFFFFF"/>
                </a:solidFill>
              </a:defRPr>
            </a:lvl1pPr>
          </a:lstStyle>
          <a:p>
            <a:r>
              <a:rPr lang="en-US"/>
              <a:t>Click to edit Master title style</a:t>
            </a:r>
            <a:endParaRPr lang="en-US" dirty="0"/>
          </a:p>
        </p:txBody>
      </p:sp>
      <p:sp>
        <p:nvSpPr>
          <p:cNvPr id="6" name="Slide Number Placeholder 6"/>
          <p:cNvSpPr>
            <a:spLocks noGrp="1"/>
          </p:cNvSpPr>
          <p:nvPr>
            <p:ph type="sldNum" sz="quarter" idx="10"/>
          </p:nvPr>
        </p:nvSpPr>
        <p:spPr/>
        <p:txBody>
          <a:bodyPr/>
          <a:lstStyle>
            <a:lvl1pPr>
              <a:defRPr sz="2100">
                <a:solidFill>
                  <a:srgbClr val="FFFFFF"/>
                </a:solidFill>
              </a:defRPr>
            </a:lvl1pPr>
          </a:lstStyle>
          <a:p>
            <a:pPr>
              <a:defRPr/>
            </a:pPr>
            <a:fld id="{A9926C5F-8478-45D3-9B09-08E04E7DEFB4}" type="slidenum">
              <a:rPr lang="en-US" smtClean="0"/>
              <a:pPr>
                <a:defRPr/>
              </a:pPr>
              <a:t>‹#›</a:t>
            </a:fld>
            <a:endParaRPr lang="en-US" b="0" dirty="0"/>
          </a:p>
        </p:txBody>
      </p:sp>
    </p:spTree>
    <p:extLst>
      <p:ext uri="{BB962C8B-B14F-4D97-AF65-F5344CB8AC3E}">
        <p14:creationId xmlns:p14="http://schemas.microsoft.com/office/powerpoint/2010/main" val="38407863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028700"/>
            <a:ext cx="3810000" cy="3600450"/>
          </a:xfrm>
        </p:spPr>
        <p:txBody>
          <a:bodyPr/>
          <a:lstStyle>
            <a:lvl1pPr>
              <a:defRPr sz="1575"/>
            </a:lvl1pPr>
            <a:lvl2pPr>
              <a:defRPr sz="1575"/>
            </a:lvl2pPr>
            <a:lvl3pPr>
              <a:defRPr sz="1425"/>
            </a:lvl3pPr>
            <a:lvl4pPr>
              <a:defRPr sz="1200"/>
            </a:lvl4pPr>
            <a:lvl5pPr>
              <a:defRPr sz="1200"/>
            </a:lvl5pPr>
            <a:lvl6pPr>
              <a:defRPr sz="1575"/>
            </a:lvl6pPr>
            <a:lvl7pPr>
              <a:defRPr sz="1575"/>
            </a:lvl7pPr>
            <a:lvl8pPr>
              <a:defRPr sz="1575"/>
            </a:lvl8pPr>
            <a:lvl9pPr>
              <a:defRPr sz="15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028700"/>
            <a:ext cx="3810000" cy="3600450"/>
          </a:xfrm>
        </p:spPr>
        <p:txBody>
          <a:bodyPr/>
          <a:lstStyle>
            <a:lvl1pPr>
              <a:defRPr sz="1575"/>
            </a:lvl1pPr>
            <a:lvl2pPr>
              <a:defRPr sz="1575"/>
            </a:lvl2pPr>
            <a:lvl3pPr>
              <a:defRPr sz="1425"/>
            </a:lvl3pPr>
            <a:lvl4pPr>
              <a:defRPr sz="1200"/>
            </a:lvl4pPr>
            <a:lvl5pPr>
              <a:defRPr sz="1200"/>
            </a:lvl5pPr>
            <a:lvl6pPr>
              <a:defRPr sz="1575"/>
            </a:lvl6pPr>
            <a:lvl7pPr>
              <a:defRPr sz="1575"/>
            </a:lvl7pPr>
            <a:lvl8pPr>
              <a:defRPr sz="1575"/>
            </a:lvl8pPr>
            <a:lvl9pPr>
              <a:defRPr sz="15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lgn="ctr">
              <a:defRPr sz="825">
                <a:solidFill>
                  <a:schemeClr val="tx1"/>
                </a:solidFill>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301641E5-8D3F-409F-B39F-56098C29E83E}" type="slidenum">
              <a:rPr lang="en-US" smtClean="0"/>
              <a:pPr>
                <a:defRPr/>
              </a:pPr>
              <a:t>‹#›</a:t>
            </a:fld>
            <a:endParaRPr lang="en-US" sz="900" b="0">
              <a:solidFill>
                <a:schemeClr val="tx1"/>
              </a:solidFill>
            </a:endParaRPr>
          </a:p>
        </p:txBody>
      </p:sp>
    </p:spTree>
    <p:extLst>
      <p:ext uri="{BB962C8B-B14F-4D97-AF65-F5344CB8AC3E}">
        <p14:creationId xmlns:p14="http://schemas.microsoft.com/office/powerpoint/2010/main" val="506656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lgn="ctr">
              <a:defRPr sz="825">
                <a:solidFill>
                  <a:schemeClr val="tx1"/>
                </a:solidFill>
              </a:defRPr>
            </a:lvl1pPr>
          </a:lstStyle>
          <a:p>
            <a:pPr>
              <a:defRPr/>
            </a:pPr>
            <a:endParaRPr lang="en-US"/>
          </a:p>
        </p:txBody>
      </p:sp>
      <p:sp>
        <p:nvSpPr>
          <p:cNvPr id="5" name="Slide Number Placeholder 4"/>
          <p:cNvSpPr>
            <a:spLocks noGrp="1"/>
          </p:cNvSpPr>
          <p:nvPr>
            <p:ph type="sldNum" sz="quarter" idx="12"/>
          </p:nvPr>
        </p:nvSpPr>
        <p:spPr/>
        <p:txBody>
          <a:bodyPr/>
          <a:lstStyle>
            <a:lvl1pPr algn="l">
              <a:defRPr sz="825" b="0"/>
            </a:lvl1pPr>
          </a:lstStyle>
          <a:p>
            <a:pPr>
              <a:defRPr/>
            </a:pPr>
            <a:fld id="{3A413E3C-D2D5-477C-97F5-D3B1016AC493}" type="slidenum">
              <a:rPr lang="en-US" smtClean="0"/>
              <a:pPr>
                <a:defRPr/>
              </a:pPr>
              <a:t>‹#›</a:t>
            </a:fld>
            <a:endParaRPr lang="en-US" dirty="0"/>
          </a:p>
        </p:txBody>
      </p:sp>
    </p:spTree>
    <p:extLst>
      <p:ext uri="{BB962C8B-B14F-4D97-AF65-F5344CB8AC3E}">
        <p14:creationId xmlns:p14="http://schemas.microsoft.com/office/powerpoint/2010/main" val="13787641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End Slide">
    <p:spTree>
      <p:nvGrpSpPr>
        <p:cNvPr id="1" name=""/>
        <p:cNvGrpSpPr/>
        <p:nvPr/>
      </p:nvGrpSpPr>
      <p:grpSpPr>
        <a:xfrm>
          <a:off x="0" y="0"/>
          <a:ext cx="0" cy="0"/>
          <a:chOff x="0" y="0"/>
          <a:chExt cx="0" cy="0"/>
        </a:xfrm>
      </p:grpSpPr>
      <p:pic>
        <p:nvPicPr>
          <p:cNvPr id="2" name="Picture 9" descr="AMPT PPT Gradation.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hidden">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ight Triangle 2"/>
          <p:cNvSpPr/>
          <p:nvPr/>
        </p:nvSpPr>
        <p:spPr bwMode="hidden">
          <a:xfrm rot="5400000">
            <a:off x="969964" y="-969962"/>
            <a:ext cx="1241425" cy="3181350"/>
          </a:xfrm>
          <a:prstGeom prst="rtTriangle">
            <a:avLst/>
          </a:prstGeom>
          <a:solidFill>
            <a:srgbClr val="FF6319"/>
          </a:solidFill>
          <a:ln>
            <a:noFill/>
          </a:ln>
          <a:effectLst/>
        </p:spPr>
        <p:style>
          <a:lnRef idx="1">
            <a:schemeClr val="accent1"/>
          </a:lnRef>
          <a:fillRef idx="3">
            <a:schemeClr val="accent1"/>
          </a:fillRef>
          <a:effectRef idx="2">
            <a:schemeClr val="accent1"/>
          </a:effectRef>
          <a:fontRef idx="minor">
            <a:schemeClr val="lt1"/>
          </a:fontRef>
        </p:style>
        <p:txBody>
          <a:bodyPr lIns="80465" tIns="40232" rIns="80465" bIns="40232" anchor="ctr"/>
          <a:lstStyle/>
          <a:p>
            <a:pPr algn="ctr" fontAlgn="auto">
              <a:spcBef>
                <a:spcPts val="0"/>
              </a:spcBef>
              <a:spcAft>
                <a:spcPts val="0"/>
              </a:spcAft>
              <a:defRPr/>
            </a:pPr>
            <a:endParaRPr lang="en-US" dirty="0"/>
          </a:p>
        </p:txBody>
      </p:sp>
      <p:pic>
        <p:nvPicPr>
          <p:cNvPr id="4" name="Picture 11" descr="APMT_Tag_Ver_ColorRev_PNG.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black">
          <a:xfrm>
            <a:off x="1600200" y="1871665"/>
            <a:ext cx="5943600"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52650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sz="1400" dirty="0">
              <a:solidFill>
                <a:schemeClr val="tx2"/>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8B0613D-A832-4316-A45E-F32A6BE3F3F2}" type="slidenum">
              <a:rPr lang="en-US" smtClean="0"/>
              <a:pPr>
                <a:defRPr/>
              </a:pPr>
              <a:t>‹#›</a:t>
            </a:fld>
            <a:endParaRPr lang="en-US" dirty="0"/>
          </a:p>
        </p:txBody>
      </p:sp>
    </p:spTree>
    <p:extLst>
      <p:ext uri="{BB962C8B-B14F-4D97-AF65-F5344CB8AC3E}">
        <p14:creationId xmlns:p14="http://schemas.microsoft.com/office/powerpoint/2010/main" val="9711988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02325" indent="0" algn="ctr">
              <a:buNone/>
              <a:defRPr>
                <a:solidFill>
                  <a:schemeClr val="tx1">
                    <a:tint val="75000"/>
                  </a:schemeClr>
                </a:solidFill>
              </a:defRPr>
            </a:lvl2pPr>
            <a:lvl3pPr marL="804650" indent="0" algn="ctr">
              <a:buNone/>
              <a:defRPr>
                <a:solidFill>
                  <a:schemeClr val="tx1">
                    <a:tint val="75000"/>
                  </a:schemeClr>
                </a:solidFill>
              </a:defRPr>
            </a:lvl3pPr>
            <a:lvl4pPr marL="1206974" indent="0" algn="ctr">
              <a:buNone/>
              <a:defRPr>
                <a:solidFill>
                  <a:schemeClr val="tx1">
                    <a:tint val="75000"/>
                  </a:schemeClr>
                </a:solidFill>
              </a:defRPr>
            </a:lvl4pPr>
            <a:lvl5pPr marL="1609298" indent="0" algn="ctr">
              <a:buNone/>
              <a:defRPr>
                <a:solidFill>
                  <a:schemeClr val="tx1">
                    <a:tint val="75000"/>
                  </a:schemeClr>
                </a:solidFill>
              </a:defRPr>
            </a:lvl5pPr>
            <a:lvl6pPr marL="2011623" indent="0" algn="ctr">
              <a:buNone/>
              <a:defRPr>
                <a:solidFill>
                  <a:schemeClr val="tx1">
                    <a:tint val="75000"/>
                  </a:schemeClr>
                </a:solidFill>
              </a:defRPr>
            </a:lvl6pPr>
            <a:lvl7pPr marL="2413948" indent="0" algn="ctr">
              <a:buNone/>
              <a:defRPr>
                <a:solidFill>
                  <a:schemeClr val="tx1">
                    <a:tint val="75000"/>
                  </a:schemeClr>
                </a:solidFill>
              </a:defRPr>
            </a:lvl7pPr>
            <a:lvl8pPr marL="2816272" indent="0" algn="ctr">
              <a:buNone/>
              <a:defRPr>
                <a:solidFill>
                  <a:schemeClr val="tx1">
                    <a:tint val="75000"/>
                  </a:schemeClr>
                </a:solidFill>
              </a:defRPr>
            </a:lvl8pPr>
            <a:lvl9pPr marL="321859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lgn="ctr">
              <a:defRPr>
                <a:solidFill>
                  <a:srgbClr val="FFFFFF"/>
                </a:solidFill>
              </a:defRPr>
            </a:lvl1pPr>
          </a:lstStyle>
          <a:p>
            <a:pPr>
              <a:defRPr/>
            </a:pPr>
            <a:endParaRPr lang="en-US" sz="2000" dirty="0"/>
          </a:p>
        </p:txBody>
      </p:sp>
      <p:sp>
        <p:nvSpPr>
          <p:cNvPr id="5" name="Footer Placeholder 4"/>
          <p:cNvSpPr>
            <a:spLocks noGrp="1"/>
          </p:cNvSpPr>
          <p:nvPr>
            <p:ph type="ftr" sz="quarter" idx="11"/>
          </p:nvPr>
        </p:nvSpPr>
        <p:spPr/>
        <p:txBody>
          <a:bodyPr/>
          <a:lstStyle>
            <a:lvl1pPr>
              <a:defRPr sz="825"/>
            </a:lvl1pPr>
          </a:lstStyle>
          <a:p>
            <a:pPr>
              <a:defRPr/>
            </a:pPr>
            <a:endParaRPr lang="en-US"/>
          </a:p>
        </p:txBody>
      </p:sp>
      <p:sp>
        <p:nvSpPr>
          <p:cNvPr id="6" name="Slide Number Placeholder 5"/>
          <p:cNvSpPr>
            <a:spLocks noGrp="1"/>
          </p:cNvSpPr>
          <p:nvPr>
            <p:ph type="sldNum" sz="quarter" idx="12"/>
          </p:nvPr>
        </p:nvSpPr>
        <p:spPr/>
        <p:txBody>
          <a:bodyPr/>
          <a:lstStyle>
            <a:lvl1pPr algn="l">
              <a:defRPr sz="825" b="0">
                <a:solidFill>
                  <a:schemeClr val="tx2"/>
                </a:solidFill>
              </a:defRPr>
            </a:lvl1pPr>
          </a:lstStyle>
          <a:p>
            <a:pPr>
              <a:defRPr/>
            </a:pPr>
            <a:fld id="{A0FF0848-4B53-4ADE-A7F2-26C485F4D077}" type="slidenum">
              <a:rPr lang="en-US" smtClean="0"/>
              <a:pPr>
                <a:defRPr/>
              </a:pPr>
              <a:t>‹#›</a:t>
            </a:fld>
            <a:endParaRPr lang="en-US" dirty="0"/>
          </a:p>
        </p:txBody>
      </p:sp>
    </p:spTree>
    <p:extLst>
      <p:ext uri="{BB962C8B-B14F-4D97-AF65-F5344CB8AC3E}">
        <p14:creationId xmlns:p14="http://schemas.microsoft.com/office/powerpoint/2010/main" val="3869474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028700"/>
            <a:ext cx="3810000" cy="3600450"/>
          </a:xfrm>
        </p:spPr>
        <p:txBody>
          <a:bodyPr/>
          <a:lstStyle>
            <a:lvl1pPr>
              <a:defRPr sz="18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028700"/>
            <a:ext cx="3810000" cy="3600450"/>
          </a:xfrm>
        </p:spPr>
        <p:txBody>
          <a:bodyPr/>
          <a:lstStyle>
            <a:lvl1pPr>
              <a:defRPr sz="18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lgn="ctr">
              <a:defRPr sz="900">
                <a:solidFill>
                  <a:schemeClr val="tx1"/>
                </a:solidFill>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F37852AC-1587-4A15-976D-2C18ECD52592}" type="slidenum">
              <a:rPr lang="en-US"/>
              <a:pPr>
                <a:defRPr/>
              </a:pPr>
              <a:t>‹#›</a:t>
            </a:fld>
            <a:endParaRPr lang="en-US" sz="900" b="0">
              <a:solidFill>
                <a:schemeClr val="tx1"/>
              </a:solidFill>
            </a:endParaRPr>
          </a:p>
        </p:txBody>
      </p:sp>
    </p:spTree>
    <p:extLst>
      <p:ext uri="{BB962C8B-B14F-4D97-AF65-F5344CB8AC3E}">
        <p14:creationId xmlns:p14="http://schemas.microsoft.com/office/powerpoint/2010/main" val="2893547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bg>
      <p:bgPr>
        <a:solidFill>
          <a:srgbClr val="66CCFF">
            <a:alpha val="71000"/>
          </a:srgbClr>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828A37C5-DE71-45A9-BE02-2E1B19317BBF}" type="slidenum">
              <a:rPr lang="en-IN" smtClean="0"/>
              <a:pPr/>
              <a:t>‹#›</a:t>
            </a:fld>
            <a:endParaRPr lang="en-IN"/>
          </a:p>
        </p:txBody>
      </p:sp>
    </p:spTree>
    <p:extLst>
      <p:ext uri="{BB962C8B-B14F-4D97-AF65-F5344CB8AC3E}">
        <p14:creationId xmlns:p14="http://schemas.microsoft.com/office/powerpoint/2010/main" val="18395079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Basic">
    <p:bg>
      <p:bgPr>
        <a:solidFill>
          <a:srgbClr val="66CCFF">
            <a:alpha val="71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6687" y="188270"/>
            <a:ext cx="8270631" cy="472501"/>
          </a:xfrm>
        </p:spPr>
        <p:txBody>
          <a:bodyPr/>
          <a:lstStyle/>
          <a:p>
            <a:r>
              <a:rPr lang="en-US" dirty="0"/>
              <a:t>Click to edit Master title style</a:t>
            </a:r>
            <a:endParaRPr lang="en-GB" dirty="0"/>
          </a:p>
        </p:txBody>
      </p:sp>
      <p:sp>
        <p:nvSpPr>
          <p:cNvPr id="8" name="Text Placeholder 7"/>
          <p:cNvSpPr>
            <a:spLocks noGrp="1"/>
          </p:cNvSpPr>
          <p:nvPr>
            <p:ph type="body" sz="quarter" idx="32" hasCustomPrompt="1"/>
          </p:nvPr>
        </p:nvSpPr>
        <p:spPr>
          <a:xfrm>
            <a:off x="712426" y="4677976"/>
            <a:ext cx="6063304" cy="270272"/>
          </a:xfrm>
        </p:spPr>
        <p:txBody>
          <a:bodyPr anchor="b" anchorCtr="0"/>
          <a:lstStyle>
            <a:lvl1pPr>
              <a:spcBef>
                <a:spcPts val="0"/>
              </a:spcBef>
              <a:defRPr sz="400">
                <a:solidFill>
                  <a:schemeClr val="bg1">
                    <a:lumMod val="50000"/>
                  </a:schemeClr>
                </a:solidFill>
              </a:defRPr>
            </a:lvl1pPr>
            <a:lvl2pPr>
              <a:spcBef>
                <a:spcPts val="0"/>
              </a:spcBef>
              <a:defRPr sz="400"/>
            </a:lvl2pPr>
            <a:lvl3pPr>
              <a:spcBef>
                <a:spcPts val="0"/>
              </a:spcBef>
              <a:defRPr sz="400"/>
            </a:lvl3pPr>
            <a:lvl4pPr>
              <a:spcBef>
                <a:spcPts val="0"/>
              </a:spcBef>
              <a:defRPr sz="400"/>
            </a:lvl4pPr>
            <a:lvl5pPr>
              <a:spcBef>
                <a:spcPts val="0"/>
              </a:spcBef>
              <a:defRPr sz="400"/>
            </a:lvl5pPr>
          </a:lstStyle>
          <a:p>
            <a:pPr lvl="0"/>
            <a:r>
              <a:rPr lang="en-US" dirty="0"/>
              <a:t>Notes/Sources:</a:t>
            </a:r>
          </a:p>
        </p:txBody>
      </p:sp>
      <p:sp>
        <p:nvSpPr>
          <p:cNvPr id="5" name="Content Placeholder 2"/>
          <p:cNvSpPr>
            <a:spLocks noGrp="1"/>
          </p:cNvSpPr>
          <p:nvPr>
            <p:ph idx="1"/>
          </p:nvPr>
        </p:nvSpPr>
        <p:spPr>
          <a:xfrm>
            <a:off x="436687" y="809627"/>
            <a:ext cx="8270631" cy="3868341"/>
          </a:xfrm>
          <a:solidFill>
            <a:schemeClr val="bg1">
              <a:lumMod val="95000"/>
            </a:schemeClr>
          </a:solidFill>
        </p:spPr>
        <p:txBody>
          <a:bodyPr lIns="64884" tIns="64884" rIns="64884" bIns="64884"/>
          <a:lstStyle>
            <a:lvl1pPr>
              <a:defRPr sz="800">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3951566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itl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67760" y="0"/>
            <a:ext cx="5476240" cy="5143500"/>
          </a:xfrm>
          <a:prstGeom prst="rect">
            <a:avLst/>
          </a:prstGeom>
        </p:spPr>
      </p:pic>
      <p:graphicFrame>
        <p:nvGraphicFramePr>
          <p:cNvPr id="3" name="Object 2" hidden="1"/>
          <p:cNvGraphicFramePr>
            <a:graphicFrameLocks noChangeAspect="1"/>
          </p:cNvGraphicFramePr>
          <p:nvPr userDrawn="1">
            <p:custDataLst>
              <p:tags r:id="rId1"/>
            </p:custDataLst>
          </p:nvPr>
        </p:nvGraphicFramePr>
        <p:xfrm>
          <a:off x="1590" y="1589"/>
          <a:ext cx="1587" cy="1587"/>
        </p:xfrm>
        <a:graphic>
          <a:graphicData uri="http://schemas.openxmlformats.org/presentationml/2006/ole">
            <mc:AlternateContent xmlns:mc="http://schemas.openxmlformats.org/markup-compatibility/2006">
              <mc:Choice xmlns:v="urn:schemas-microsoft-com:vml" Requires="v">
                <p:oleObj name="think-cell Slide" r:id="rId4" imgW="360" imgH="360" progId="">
                  <p:embed/>
                </p:oleObj>
              </mc:Choice>
              <mc:Fallback>
                <p:oleObj name="think-cell Slide" r:id="rId4" imgW="360" imgH="360" progId="">
                  <p:embed/>
                  <p:pic>
                    <p:nvPicPr>
                      <p:cNvPr id="3" name="Object 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90" y="1589"/>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9" name="Picture 8"/>
          <p:cNvPicPr>
            <a:picLocks noChangeAspect="1"/>
          </p:cNvPicPr>
          <p:nvPr userDrawn="1"/>
        </p:nvPicPr>
        <p:blipFill rotWithShape="1">
          <a:blip r:embed="rId6" cstate="print">
            <a:extLst>
              <a:ext uri="{28A0092B-C50C-407E-A947-70E740481C1C}">
                <a14:useLocalDpi xmlns:a14="http://schemas.microsoft.com/office/drawing/2010/main"/>
              </a:ext>
            </a:extLst>
          </a:blip>
          <a:srcRect/>
          <a:stretch/>
        </p:blipFill>
        <p:spPr>
          <a:xfrm>
            <a:off x="0" y="-2"/>
            <a:ext cx="7884160" cy="5143499"/>
          </a:xfrm>
          <a:prstGeom prst="rect">
            <a:avLst/>
          </a:prstGeom>
          <a:noFill/>
        </p:spPr>
      </p:pic>
      <p:grpSp>
        <p:nvGrpSpPr>
          <p:cNvPr id="93" name="Group 92"/>
          <p:cNvGrpSpPr/>
          <p:nvPr userDrawn="1"/>
        </p:nvGrpSpPr>
        <p:grpSpPr>
          <a:xfrm>
            <a:off x="6952110" y="4560718"/>
            <a:ext cx="1606105" cy="362132"/>
            <a:chOff x="9671050" y="4673600"/>
            <a:chExt cx="5210175" cy="1174750"/>
          </a:xfrm>
        </p:grpSpPr>
        <p:sp>
          <p:nvSpPr>
            <p:cNvPr id="94" name="Freeform 5"/>
            <p:cNvSpPr>
              <a:spLocks noEditPoints="1"/>
            </p:cNvSpPr>
            <p:nvPr/>
          </p:nvSpPr>
          <p:spPr bwMode="auto">
            <a:xfrm>
              <a:off x="9671050" y="5489575"/>
              <a:ext cx="5210175" cy="358775"/>
            </a:xfrm>
            <a:custGeom>
              <a:avLst/>
              <a:gdLst>
                <a:gd name="T0" fmla="*/ 1682 w 3282"/>
                <a:gd name="T1" fmla="*/ 46 h 226"/>
                <a:gd name="T2" fmla="*/ 1572 w 3282"/>
                <a:gd name="T3" fmla="*/ 226 h 226"/>
                <a:gd name="T4" fmla="*/ 1744 w 3282"/>
                <a:gd name="T5" fmla="*/ 226 h 226"/>
                <a:gd name="T6" fmla="*/ 1716 w 3282"/>
                <a:gd name="T7" fmla="*/ 140 h 226"/>
                <a:gd name="T8" fmla="*/ 1734 w 3282"/>
                <a:gd name="T9" fmla="*/ 116 h 226"/>
                <a:gd name="T10" fmla="*/ 1734 w 3282"/>
                <a:gd name="T11" fmla="*/ 26 h 226"/>
                <a:gd name="T12" fmla="*/ 1718 w 3282"/>
                <a:gd name="T13" fmla="*/ 6 h 226"/>
                <a:gd name="T14" fmla="*/ 1514 w 3282"/>
                <a:gd name="T15" fmla="*/ 0 h 226"/>
                <a:gd name="T16" fmla="*/ 3080 w 3282"/>
                <a:gd name="T17" fmla="*/ 2 h 226"/>
                <a:gd name="T18" fmla="*/ 3060 w 3282"/>
                <a:gd name="T19" fmla="*/ 30 h 226"/>
                <a:gd name="T20" fmla="*/ 3062 w 3282"/>
                <a:gd name="T21" fmla="*/ 118 h 226"/>
                <a:gd name="T22" fmla="*/ 3092 w 3282"/>
                <a:gd name="T23" fmla="*/ 136 h 226"/>
                <a:gd name="T24" fmla="*/ 3118 w 3282"/>
                <a:gd name="T25" fmla="*/ 162 h 226"/>
                <a:gd name="T26" fmla="*/ 3058 w 3282"/>
                <a:gd name="T27" fmla="*/ 200 h 226"/>
                <a:gd name="T28" fmla="*/ 3084 w 3282"/>
                <a:gd name="T29" fmla="*/ 226 h 226"/>
                <a:gd name="T30" fmla="*/ 3262 w 3282"/>
                <a:gd name="T31" fmla="*/ 224 h 226"/>
                <a:gd name="T32" fmla="*/ 3282 w 3282"/>
                <a:gd name="T33" fmla="*/ 200 h 226"/>
                <a:gd name="T34" fmla="*/ 3282 w 3282"/>
                <a:gd name="T35" fmla="*/ 114 h 226"/>
                <a:gd name="T36" fmla="*/ 3262 w 3282"/>
                <a:gd name="T37" fmla="*/ 92 h 226"/>
                <a:gd name="T38" fmla="*/ 3222 w 3282"/>
                <a:gd name="T39" fmla="*/ 46 h 226"/>
                <a:gd name="T40" fmla="*/ 3278 w 3282"/>
                <a:gd name="T41" fmla="*/ 30 h 226"/>
                <a:gd name="T42" fmla="*/ 3264 w 3282"/>
                <a:gd name="T43" fmla="*/ 6 h 226"/>
                <a:gd name="T44" fmla="*/ 3092 w 3282"/>
                <a:gd name="T45" fmla="*/ 0 h 226"/>
                <a:gd name="T46" fmla="*/ 1080 w 3282"/>
                <a:gd name="T47" fmla="*/ 226 h 226"/>
                <a:gd name="T48" fmla="*/ 1232 w 3282"/>
                <a:gd name="T49" fmla="*/ 0 h 226"/>
                <a:gd name="T50" fmla="*/ 2184 w 3282"/>
                <a:gd name="T51" fmla="*/ 112 h 226"/>
                <a:gd name="T52" fmla="*/ 2246 w 3282"/>
                <a:gd name="T53" fmla="*/ 0 h 226"/>
                <a:gd name="T54" fmla="*/ 2430 w 3282"/>
                <a:gd name="T55" fmla="*/ 226 h 226"/>
                <a:gd name="T56" fmla="*/ 2434 w 3282"/>
                <a:gd name="T57" fmla="*/ 156 h 226"/>
                <a:gd name="T58" fmla="*/ 2830 w 3282"/>
                <a:gd name="T59" fmla="*/ 0 h 226"/>
                <a:gd name="T60" fmla="*/ 2888 w 3282"/>
                <a:gd name="T61" fmla="*/ 180 h 226"/>
                <a:gd name="T62" fmla="*/ 360 w 3282"/>
                <a:gd name="T63" fmla="*/ 226 h 226"/>
                <a:gd name="T64" fmla="*/ 504 w 3282"/>
                <a:gd name="T65" fmla="*/ 148 h 226"/>
                <a:gd name="T66" fmla="*/ 522 w 3282"/>
                <a:gd name="T67" fmla="*/ 126 h 226"/>
                <a:gd name="T68" fmla="*/ 524 w 3282"/>
                <a:gd name="T69" fmla="*/ 26 h 226"/>
                <a:gd name="T70" fmla="*/ 508 w 3282"/>
                <a:gd name="T71" fmla="*/ 6 h 226"/>
                <a:gd name="T72" fmla="*/ 300 w 3282"/>
                <a:gd name="T73" fmla="*/ 0 h 226"/>
                <a:gd name="T74" fmla="*/ 470 w 3282"/>
                <a:gd name="T75" fmla="*/ 44 h 226"/>
                <a:gd name="T76" fmla="*/ 174 w 3282"/>
                <a:gd name="T77" fmla="*/ 134 h 226"/>
                <a:gd name="T78" fmla="*/ 58 w 3282"/>
                <a:gd name="T79" fmla="*/ 226 h 226"/>
                <a:gd name="T80" fmla="*/ 276 w 3282"/>
                <a:gd name="T81" fmla="*/ 226 h 226"/>
                <a:gd name="T82" fmla="*/ 1474 w 3282"/>
                <a:gd name="T83" fmla="*/ 46 h 226"/>
                <a:gd name="T84" fmla="*/ 1450 w 3282"/>
                <a:gd name="T85" fmla="*/ 138 h 226"/>
                <a:gd name="T86" fmla="*/ 1474 w 3282"/>
                <a:gd name="T87" fmla="*/ 226 h 226"/>
                <a:gd name="T88" fmla="*/ 682 w 3282"/>
                <a:gd name="T89" fmla="*/ 226 h 226"/>
                <a:gd name="T90" fmla="*/ 840 w 3282"/>
                <a:gd name="T91" fmla="*/ 226 h 226"/>
                <a:gd name="T92" fmla="*/ 632 w 3282"/>
                <a:gd name="T93" fmla="*/ 0 h 226"/>
                <a:gd name="T94" fmla="*/ 620 w 3282"/>
                <a:gd name="T95" fmla="*/ 98 h 226"/>
                <a:gd name="T96" fmla="*/ 2010 w 3282"/>
                <a:gd name="T97" fmla="*/ 98 h 226"/>
                <a:gd name="T98" fmla="*/ 1998 w 3282"/>
                <a:gd name="T99" fmla="*/ 0 h 226"/>
                <a:gd name="T100" fmla="*/ 1788 w 3282"/>
                <a:gd name="T101" fmla="*/ 226 h 226"/>
                <a:gd name="T102" fmla="*/ 2622 w 3282"/>
                <a:gd name="T103" fmla="*/ 134 h 226"/>
                <a:gd name="T104" fmla="*/ 2622 w 3282"/>
                <a:gd name="T105" fmla="*/ 0 h 226"/>
                <a:gd name="T106" fmla="*/ 2718 w 3282"/>
                <a:gd name="T107" fmla="*/ 178 h 226"/>
                <a:gd name="T108" fmla="*/ 2622 w 3282"/>
                <a:gd name="T109" fmla="*/ 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282" h="226">
                  <a:moveTo>
                    <a:pt x="1682" y="98"/>
                  </a:moveTo>
                  <a:lnTo>
                    <a:pt x="1572" y="98"/>
                  </a:lnTo>
                  <a:lnTo>
                    <a:pt x="1572" y="46"/>
                  </a:lnTo>
                  <a:lnTo>
                    <a:pt x="1682" y="46"/>
                  </a:lnTo>
                  <a:lnTo>
                    <a:pt x="1682" y="98"/>
                  </a:lnTo>
                  <a:close/>
                  <a:moveTo>
                    <a:pt x="1514" y="0"/>
                  </a:moveTo>
                  <a:lnTo>
                    <a:pt x="1514" y="226"/>
                  </a:lnTo>
                  <a:lnTo>
                    <a:pt x="1572" y="226"/>
                  </a:lnTo>
                  <a:lnTo>
                    <a:pt x="1572" y="144"/>
                  </a:lnTo>
                  <a:lnTo>
                    <a:pt x="1638" y="144"/>
                  </a:lnTo>
                  <a:lnTo>
                    <a:pt x="1682" y="226"/>
                  </a:lnTo>
                  <a:lnTo>
                    <a:pt x="1744" y="226"/>
                  </a:lnTo>
                  <a:lnTo>
                    <a:pt x="1698" y="144"/>
                  </a:lnTo>
                  <a:lnTo>
                    <a:pt x="1704" y="144"/>
                  </a:lnTo>
                  <a:lnTo>
                    <a:pt x="1704" y="144"/>
                  </a:lnTo>
                  <a:lnTo>
                    <a:pt x="1716" y="140"/>
                  </a:lnTo>
                  <a:lnTo>
                    <a:pt x="1726" y="134"/>
                  </a:lnTo>
                  <a:lnTo>
                    <a:pt x="1728" y="128"/>
                  </a:lnTo>
                  <a:lnTo>
                    <a:pt x="1732" y="122"/>
                  </a:lnTo>
                  <a:lnTo>
                    <a:pt x="1734" y="116"/>
                  </a:lnTo>
                  <a:lnTo>
                    <a:pt x="1734" y="110"/>
                  </a:lnTo>
                  <a:lnTo>
                    <a:pt x="1734" y="32"/>
                  </a:lnTo>
                  <a:lnTo>
                    <a:pt x="1734" y="32"/>
                  </a:lnTo>
                  <a:lnTo>
                    <a:pt x="1734" y="26"/>
                  </a:lnTo>
                  <a:lnTo>
                    <a:pt x="1732" y="20"/>
                  </a:lnTo>
                  <a:lnTo>
                    <a:pt x="1728" y="14"/>
                  </a:lnTo>
                  <a:lnTo>
                    <a:pt x="1724" y="10"/>
                  </a:lnTo>
                  <a:lnTo>
                    <a:pt x="1718" y="6"/>
                  </a:lnTo>
                  <a:lnTo>
                    <a:pt x="1712" y="2"/>
                  </a:lnTo>
                  <a:lnTo>
                    <a:pt x="1706" y="0"/>
                  </a:lnTo>
                  <a:lnTo>
                    <a:pt x="1698" y="0"/>
                  </a:lnTo>
                  <a:lnTo>
                    <a:pt x="1514" y="0"/>
                  </a:lnTo>
                  <a:close/>
                  <a:moveTo>
                    <a:pt x="3092" y="0"/>
                  </a:moveTo>
                  <a:lnTo>
                    <a:pt x="3092" y="0"/>
                  </a:lnTo>
                  <a:lnTo>
                    <a:pt x="3086" y="0"/>
                  </a:lnTo>
                  <a:lnTo>
                    <a:pt x="3080" y="2"/>
                  </a:lnTo>
                  <a:lnTo>
                    <a:pt x="3070" y="8"/>
                  </a:lnTo>
                  <a:lnTo>
                    <a:pt x="3062" y="18"/>
                  </a:lnTo>
                  <a:lnTo>
                    <a:pt x="3060" y="24"/>
                  </a:lnTo>
                  <a:lnTo>
                    <a:pt x="3060" y="30"/>
                  </a:lnTo>
                  <a:lnTo>
                    <a:pt x="3060" y="104"/>
                  </a:lnTo>
                  <a:lnTo>
                    <a:pt x="3060" y="104"/>
                  </a:lnTo>
                  <a:lnTo>
                    <a:pt x="3060" y="110"/>
                  </a:lnTo>
                  <a:lnTo>
                    <a:pt x="3062" y="118"/>
                  </a:lnTo>
                  <a:lnTo>
                    <a:pt x="3066" y="122"/>
                  </a:lnTo>
                  <a:lnTo>
                    <a:pt x="3070" y="128"/>
                  </a:lnTo>
                  <a:lnTo>
                    <a:pt x="3080" y="134"/>
                  </a:lnTo>
                  <a:lnTo>
                    <a:pt x="3092" y="136"/>
                  </a:lnTo>
                  <a:lnTo>
                    <a:pt x="3222" y="136"/>
                  </a:lnTo>
                  <a:lnTo>
                    <a:pt x="3222" y="180"/>
                  </a:lnTo>
                  <a:lnTo>
                    <a:pt x="3118" y="180"/>
                  </a:lnTo>
                  <a:lnTo>
                    <a:pt x="3118" y="162"/>
                  </a:lnTo>
                  <a:lnTo>
                    <a:pt x="3056" y="162"/>
                  </a:lnTo>
                  <a:lnTo>
                    <a:pt x="3056" y="194"/>
                  </a:lnTo>
                  <a:lnTo>
                    <a:pt x="3056" y="194"/>
                  </a:lnTo>
                  <a:lnTo>
                    <a:pt x="3058" y="200"/>
                  </a:lnTo>
                  <a:lnTo>
                    <a:pt x="3060" y="206"/>
                  </a:lnTo>
                  <a:lnTo>
                    <a:pt x="3066" y="216"/>
                  </a:lnTo>
                  <a:lnTo>
                    <a:pt x="3078" y="224"/>
                  </a:lnTo>
                  <a:lnTo>
                    <a:pt x="3084" y="226"/>
                  </a:lnTo>
                  <a:lnTo>
                    <a:pt x="3090" y="226"/>
                  </a:lnTo>
                  <a:lnTo>
                    <a:pt x="3250" y="226"/>
                  </a:lnTo>
                  <a:lnTo>
                    <a:pt x="3250" y="226"/>
                  </a:lnTo>
                  <a:lnTo>
                    <a:pt x="3262" y="224"/>
                  </a:lnTo>
                  <a:lnTo>
                    <a:pt x="3272" y="218"/>
                  </a:lnTo>
                  <a:lnTo>
                    <a:pt x="3276" y="212"/>
                  </a:lnTo>
                  <a:lnTo>
                    <a:pt x="3280" y="206"/>
                  </a:lnTo>
                  <a:lnTo>
                    <a:pt x="3282" y="200"/>
                  </a:lnTo>
                  <a:lnTo>
                    <a:pt x="3282" y="192"/>
                  </a:lnTo>
                  <a:lnTo>
                    <a:pt x="3282" y="122"/>
                  </a:lnTo>
                  <a:lnTo>
                    <a:pt x="3282" y="122"/>
                  </a:lnTo>
                  <a:lnTo>
                    <a:pt x="3282" y="114"/>
                  </a:lnTo>
                  <a:lnTo>
                    <a:pt x="3280" y="108"/>
                  </a:lnTo>
                  <a:lnTo>
                    <a:pt x="3276" y="102"/>
                  </a:lnTo>
                  <a:lnTo>
                    <a:pt x="3272" y="98"/>
                  </a:lnTo>
                  <a:lnTo>
                    <a:pt x="3262" y="92"/>
                  </a:lnTo>
                  <a:lnTo>
                    <a:pt x="3250" y="88"/>
                  </a:lnTo>
                  <a:lnTo>
                    <a:pt x="3120" y="88"/>
                  </a:lnTo>
                  <a:lnTo>
                    <a:pt x="3120" y="46"/>
                  </a:lnTo>
                  <a:lnTo>
                    <a:pt x="3222" y="46"/>
                  </a:lnTo>
                  <a:lnTo>
                    <a:pt x="3222" y="62"/>
                  </a:lnTo>
                  <a:lnTo>
                    <a:pt x="3278" y="62"/>
                  </a:lnTo>
                  <a:lnTo>
                    <a:pt x="3278" y="30"/>
                  </a:lnTo>
                  <a:lnTo>
                    <a:pt x="3278" y="30"/>
                  </a:lnTo>
                  <a:lnTo>
                    <a:pt x="3278" y="26"/>
                  </a:lnTo>
                  <a:lnTo>
                    <a:pt x="3276" y="20"/>
                  </a:lnTo>
                  <a:lnTo>
                    <a:pt x="3270" y="10"/>
                  </a:lnTo>
                  <a:lnTo>
                    <a:pt x="3264" y="6"/>
                  </a:lnTo>
                  <a:lnTo>
                    <a:pt x="3260" y="2"/>
                  </a:lnTo>
                  <a:lnTo>
                    <a:pt x="3252" y="0"/>
                  </a:lnTo>
                  <a:lnTo>
                    <a:pt x="3246" y="0"/>
                  </a:lnTo>
                  <a:lnTo>
                    <a:pt x="3092" y="0"/>
                  </a:lnTo>
                  <a:close/>
                  <a:moveTo>
                    <a:pt x="988" y="0"/>
                  </a:moveTo>
                  <a:lnTo>
                    <a:pt x="988" y="48"/>
                  </a:lnTo>
                  <a:lnTo>
                    <a:pt x="1080" y="48"/>
                  </a:lnTo>
                  <a:lnTo>
                    <a:pt x="1080" y="226"/>
                  </a:lnTo>
                  <a:lnTo>
                    <a:pt x="1140" y="226"/>
                  </a:lnTo>
                  <a:lnTo>
                    <a:pt x="1140" y="48"/>
                  </a:lnTo>
                  <a:lnTo>
                    <a:pt x="1232" y="48"/>
                  </a:lnTo>
                  <a:lnTo>
                    <a:pt x="1232" y="0"/>
                  </a:lnTo>
                  <a:lnTo>
                    <a:pt x="988" y="0"/>
                  </a:lnTo>
                  <a:close/>
                  <a:moveTo>
                    <a:pt x="2126" y="226"/>
                  </a:moveTo>
                  <a:lnTo>
                    <a:pt x="2184" y="226"/>
                  </a:lnTo>
                  <a:lnTo>
                    <a:pt x="2184" y="112"/>
                  </a:lnTo>
                  <a:lnTo>
                    <a:pt x="2184" y="0"/>
                  </a:lnTo>
                  <a:lnTo>
                    <a:pt x="2126" y="0"/>
                  </a:lnTo>
                  <a:lnTo>
                    <a:pt x="2126" y="226"/>
                  </a:lnTo>
                  <a:close/>
                  <a:moveTo>
                    <a:pt x="2246" y="0"/>
                  </a:moveTo>
                  <a:lnTo>
                    <a:pt x="2246" y="226"/>
                  </a:lnTo>
                  <a:lnTo>
                    <a:pt x="2304" y="226"/>
                  </a:lnTo>
                  <a:lnTo>
                    <a:pt x="2304" y="70"/>
                  </a:lnTo>
                  <a:lnTo>
                    <a:pt x="2430" y="226"/>
                  </a:lnTo>
                  <a:lnTo>
                    <a:pt x="2494" y="226"/>
                  </a:lnTo>
                  <a:lnTo>
                    <a:pt x="2494" y="0"/>
                  </a:lnTo>
                  <a:lnTo>
                    <a:pt x="2434" y="0"/>
                  </a:lnTo>
                  <a:lnTo>
                    <a:pt x="2434" y="156"/>
                  </a:lnTo>
                  <a:lnTo>
                    <a:pt x="2312" y="0"/>
                  </a:lnTo>
                  <a:lnTo>
                    <a:pt x="2246" y="0"/>
                  </a:lnTo>
                  <a:close/>
                  <a:moveTo>
                    <a:pt x="2888" y="0"/>
                  </a:moveTo>
                  <a:lnTo>
                    <a:pt x="2830" y="0"/>
                  </a:lnTo>
                  <a:lnTo>
                    <a:pt x="2830" y="226"/>
                  </a:lnTo>
                  <a:lnTo>
                    <a:pt x="3038" y="226"/>
                  </a:lnTo>
                  <a:lnTo>
                    <a:pt x="3038" y="180"/>
                  </a:lnTo>
                  <a:lnTo>
                    <a:pt x="2888" y="180"/>
                  </a:lnTo>
                  <a:lnTo>
                    <a:pt x="2888" y="0"/>
                  </a:lnTo>
                  <a:close/>
                  <a:moveTo>
                    <a:pt x="300" y="0"/>
                  </a:moveTo>
                  <a:lnTo>
                    <a:pt x="300" y="226"/>
                  </a:lnTo>
                  <a:lnTo>
                    <a:pt x="360" y="226"/>
                  </a:lnTo>
                  <a:lnTo>
                    <a:pt x="360" y="150"/>
                  </a:lnTo>
                  <a:lnTo>
                    <a:pt x="492" y="150"/>
                  </a:lnTo>
                  <a:lnTo>
                    <a:pt x="492" y="150"/>
                  </a:lnTo>
                  <a:lnTo>
                    <a:pt x="504" y="148"/>
                  </a:lnTo>
                  <a:lnTo>
                    <a:pt x="514" y="142"/>
                  </a:lnTo>
                  <a:lnTo>
                    <a:pt x="518" y="138"/>
                  </a:lnTo>
                  <a:lnTo>
                    <a:pt x="520" y="132"/>
                  </a:lnTo>
                  <a:lnTo>
                    <a:pt x="522" y="126"/>
                  </a:lnTo>
                  <a:lnTo>
                    <a:pt x="524" y="118"/>
                  </a:lnTo>
                  <a:lnTo>
                    <a:pt x="524" y="32"/>
                  </a:lnTo>
                  <a:lnTo>
                    <a:pt x="524" y="32"/>
                  </a:lnTo>
                  <a:lnTo>
                    <a:pt x="524" y="26"/>
                  </a:lnTo>
                  <a:lnTo>
                    <a:pt x="522" y="20"/>
                  </a:lnTo>
                  <a:lnTo>
                    <a:pt x="518" y="14"/>
                  </a:lnTo>
                  <a:lnTo>
                    <a:pt x="514" y="10"/>
                  </a:lnTo>
                  <a:lnTo>
                    <a:pt x="508" y="6"/>
                  </a:lnTo>
                  <a:lnTo>
                    <a:pt x="502" y="2"/>
                  </a:lnTo>
                  <a:lnTo>
                    <a:pt x="496" y="0"/>
                  </a:lnTo>
                  <a:lnTo>
                    <a:pt x="488" y="0"/>
                  </a:lnTo>
                  <a:lnTo>
                    <a:pt x="300" y="0"/>
                  </a:lnTo>
                  <a:close/>
                  <a:moveTo>
                    <a:pt x="470" y="102"/>
                  </a:moveTo>
                  <a:lnTo>
                    <a:pt x="360" y="102"/>
                  </a:lnTo>
                  <a:lnTo>
                    <a:pt x="360" y="44"/>
                  </a:lnTo>
                  <a:lnTo>
                    <a:pt x="470" y="44"/>
                  </a:lnTo>
                  <a:lnTo>
                    <a:pt x="470" y="102"/>
                  </a:lnTo>
                  <a:close/>
                  <a:moveTo>
                    <a:pt x="98" y="134"/>
                  </a:moveTo>
                  <a:lnTo>
                    <a:pt x="136" y="46"/>
                  </a:lnTo>
                  <a:lnTo>
                    <a:pt x="174" y="134"/>
                  </a:lnTo>
                  <a:lnTo>
                    <a:pt x="98" y="134"/>
                  </a:lnTo>
                  <a:close/>
                  <a:moveTo>
                    <a:pt x="98" y="0"/>
                  </a:moveTo>
                  <a:lnTo>
                    <a:pt x="0" y="226"/>
                  </a:lnTo>
                  <a:lnTo>
                    <a:pt x="58" y="226"/>
                  </a:lnTo>
                  <a:lnTo>
                    <a:pt x="78" y="178"/>
                  </a:lnTo>
                  <a:lnTo>
                    <a:pt x="194" y="178"/>
                  </a:lnTo>
                  <a:lnTo>
                    <a:pt x="216" y="226"/>
                  </a:lnTo>
                  <a:lnTo>
                    <a:pt x="276" y="226"/>
                  </a:lnTo>
                  <a:lnTo>
                    <a:pt x="178" y="0"/>
                  </a:lnTo>
                  <a:lnTo>
                    <a:pt x="98" y="0"/>
                  </a:lnTo>
                  <a:close/>
                  <a:moveTo>
                    <a:pt x="1474" y="0"/>
                  </a:moveTo>
                  <a:lnTo>
                    <a:pt x="1474" y="46"/>
                  </a:lnTo>
                  <a:lnTo>
                    <a:pt x="1318" y="46"/>
                  </a:lnTo>
                  <a:lnTo>
                    <a:pt x="1318" y="92"/>
                  </a:lnTo>
                  <a:lnTo>
                    <a:pt x="1450" y="92"/>
                  </a:lnTo>
                  <a:lnTo>
                    <a:pt x="1450" y="138"/>
                  </a:lnTo>
                  <a:lnTo>
                    <a:pt x="1318" y="138"/>
                  </a:lnTo>
                  <a:lnTo>
                    <a:pt x="1318" y="180"/>
                  </a:lnTo>
                  <a:lnTo>
                    <a:pt x="1474" y="180"/>
                  </a:lnTo>
                  <a:lnTo>
                    <a:pt x="1474" y="226"/>
                  </a:lnTo>
                  <a:lnTo>
                    <a:pt x="1260" y="226"/>
                  </a:lnTo>
                  <a:lnTo>
                    <a:pt x="1260" y="0"/>
                  </a:lnTo>
                  <a:lnTo>
                    <a:pt x="1474" y="0"/>
                  </a:lnTo>
                  <a:close/>
                  <a:moveTo>
                    <a:pt x="682" y="226"/>
                  </a:moveTo>
                  <a:lnTo>
                    <a:pt x="724" y="226"/>
                  </a:lnTo>
                  <a:lnTo>
                    <a:pt x="786" y="98"/>
                  </a:lnTo>
                  <a:lnTo>
                    <a:pt x="786" y="226"/>
                  </a:lnTo>
                  <a:lnTo>
                    <a:pt x="840" y="226"/>
                  </a:lnTo>
                  <a:lnTo>
                    <a:pt x="840" y="0"/>
                  </a:lnTo>
                  <a:lnTo>
                    <a:pt x="776" y="0"/>
                  </a:lnTo>
                  <a:lnTo>
                    <a:pt x="704" y="164"/>
                  </a:lnTo>
                  <a:lnTo>
                    <a:pt x="632" y="0"/>
                  </a:lnTo>
                  <a:lnTo>
                    <a:pt x="564" y="0"/>
                  </a:lnTo>
                  <a:lnTo>
                    <a:pt x="564" y="226"/>
                  </a:lnTo>
                  <a:lnTo>
                    <a:pt x="620" y="226"/>
                  </a:lnTo>
                  <a:lnTo>
                    <a:pt x="620" y="98"/>
                  </a:lnTo>
                  <a:lnTo>
                    <a:pt x="682" y="226"/>
                  </a:lnTo>
                  <a:close/>
                  <a:moveTo>
                    <a:pt x="1904" y="226"/>
                  </a:moveTo>
                  <a:lnTo>
                    <a:pt x="1948" y="226"/>
                  </a:lnTo>
                  <a:lnTo>
                    <a:pt x="2010" y="98"/>
                  </a:lnTo>
                  <a:lnTo>
                    <a:pt x="2010" y="226"/>
                  </a:lnTo>
                  <a:lnTo>
                    <a:pt x="2064" y="226"/>
                  </a:lnTo>
                  <a:lnTo>
                    <a:pt x="2064" y="0"/>
                  </a:lnTo>
                  <a:lnTo>
                    <a:pt x="1998" y="0"/>
                  </a:lnTo>
                  <a:lnTo>
                    <a:pt x="1926" y="164"/>
                  </a:lnTo>
                  <a:lnTo>
                    <a:pt x="1856" y="0"/>
                  </a:lnTo>
                  <a:lnTo>
                    <a:pt x="1788" y="0"/>
                  </a:lnTo>
                  <a:lnTo>
                    <a:pt x="1788" y="226"/>
                  </a:lnTo>
                  <a:lnTo>
                    <a:pt x="1842" y="226"/>
                  </a:lnTo>
                  <a:lnTo>
                    <a:pt x="1842" y="98"/>
                  </a:lnTo>
                  <a:lnTo>
                    <a:pt x="1904" y="226"/>
                  </a:lnTo>
                  <a:close/>
                  <a:moveTo>
                    <a:pt x="2622" y="134"/>
                  </a:moveTo>
                  <a:lnTo>
                    <a:pt x="2660" y="46"/>
                  </a:lnTo>
                  <a:lnTo>
                    <a:pt x="2698" y="134"/>
                  </a:lnTo>
                  <a:lnTo>
                    <a:pt x="2622" y="134"/>
                  </a:lnTo>
                  <a:close/>
                  <a:moveTo>
                    <a:pt x="2622" y="0"/>
                  </a:moveTo>
                  <a:lnTo>
                    <a:pt x="2524" y="226"/>
                  </a:lnTo>
                  <a:lnTo>
                    <a:pt x="2582" y="226"/>
                  </a:lnTo>
                  <a:lnTo>
                    <a:pt x="2602" y="178"/>
                  </a:lnTo>
                  <a:lnTo>
                    <a:pt x="2718" y="178"/>
                  </a:lnTo>
                  <a:lnTo>
                    <a:pt x="2738" y="226"/>
                  </a:lnTo>
                  <a:lnTo>
                    <a:pt x="2800" y="226"/>
                  </a:lnTo>
                  <a:lnTo>
                    <a:pt x="2702" y="0"/>
                  </a:lnTo>
                  <a:lnTo>
                    <a:pt x="2622"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96" name="Freeform 6"/>
            <p:cNvSpPr>
              <a:spLocks noEditPoints="1"/>
            </p:cNvSpPr>
            <p:nvPr/>
          </p:nvSpPr>
          <p:spPr bwMode="auto">
            <a:xfrm>
              <a:off x="10750550" y="4673600"/>
              <a:ext cx="3057525" cy="622300"/>
            </a:xfrm>
            <a:custGeom>
              <a:avLst/>
              <a:gdLst>
                <a:gd name="T0" fmla="*/ 454 w 1926"/>
                <a:gd name="T1" fmla="*/ 256 h 392"/>
                <a:gd name="T2" fmla="*/ 508 w 1926"/>
                <a:gd name="T3" fmla="*/ 258 h 392"/>
                <a:gd name="T4" fmla="*/ 530 w 1926"/>
                <a:gd name="T5" fmla="*/ 252 h 392"/>
                <a:gd name="T6" fmla="*/ 580 w 1926"/>
                <a:gd name="T7" fmla="*/ 356 h 392"/>
                <a:gd name="T8" fmla="*/ 608 w 1926"/>
                <a:gd name="T9" fmla="*/ 266 h 392"/>
                <a:gd name="T10" fmla="*/ 698 w 1926"/>
                <a:gd name="T11" fmla="*/ 266 h 392"/>
                <a:gd name="T12" fmla="*/ 754 w 1926"/>
                <a:gd name="T13" fmla="*/ 292 h 392"/>
                <a:gd name="T14" fmla="*/ 706 w 1926"/>
                <a:gd name="T15" fmla="*/ 290 h 392"/>
                <a:gd name="T16" fmla="*/ 852 w 1926"/>
                <a:gd name="T17" fmla="*/ 280 h 392"/>
                <a:gd name="T18" fmla="*/ 800 w 1926"/>
                <a:gd name="T19" fmla="*/ 318 h 392"/>
                <a:gd name="T20" fmla="*/ 848 w 1926"/>
                <a:gd name="T21" fmla="*/ 338 h 392"/>
                <a:gd name="T22" fmla="*/ 816 w 1926"/>
                <a:gd name="T23" fmla="*/ 392 h 392"/>
                <a:gd name="T24" fmla="*/ 778 w 1926"/>
                <a:gd name="T25" fmla="*/ 340 h 392"/>
                <a:gd name="T26" fmla="*/ 778 w 1926"/>
                <a:gd name="T27" fmla="*/ 292 h 392"/>
                <a:gd name="T28" fmla="*/ 842 w 1926"/>
                <a:gd name="T29" fmla="*/ 252 h 392"/>
                <a:gd name="T30" fmla="*/ 842 w 1926"/>
                <a:gd name="T31" fmla="*/ 372 h 392"/>
                <a:gd name="T32" fmla="*/ 790 w 1926"/>
                <a:gd name="T33" fmla="*/ 358 h 392"/>
                <a:gd name="T34" fmla="*/ 800 w 1926"/>
                <a:gd name="T35" fmla="*/ 292 h 392"/>
                <a:gd name="T36" fmla="*/ 834 w 1926"/>
                <a:gd name="T37" fmla="*/ 292 h 392"/>
                <a:gd name="T38" fmla="*/ 974 w 1926"/>
                <a:gd name="T39" fmla="*/ 360 h 392"/>
                <a:gd name="T40" fmla="*/ 930 w 1926"/>
                <a:gd name="T41" fmla="*/ 264 h 392"/>
                <a:gd name="T42" fmla="*/ 1020 w 1926"/>
                <a:gd name="T43" fmla="*/ 260 h 392"/>
                <a:gd name="T44" fmla="*/ 958 w 1926"/>
                <a:gd name="T45" fmla="*/ 256 h 392"/>
                <a:gd name="T46" fmla="*/ 968 w 1926"/>
                <a:gd name="T47" fmla="*/ 340 h 392"/>
                <a:gd name="T48" fmla="*/ 1052 w 1926"/>
                <a:gd name="T49" fmla="*/ 234 h 392"/>
                <a:gd name="T50" fmla="*/ 1092 w 1926"/>
                <a:gd name="T51" fmla="*/ 312 h 392"/>
                <a:gd name="T52" fmla="*/ 1162 w 1926"/>
                <a:gd name="T53" fmla="*/ 272 h 392"/>
                <a:gd name="T54" fmla="*/ 1142 w 1926"/>
                <a:gd name="T55" fmla="*/ 360 h 392"/>
                <a:gd name="T56" fmla="*/ 1116 w 1926"/>
                <a:gd name="T57" fmla="*/ 330 h 392"/>
                <a:gd name="T58" fmla="*/ 1154 w 1926"/>
                <a:gd name="T59" fmla="*/ 300 h 392"/>
                <a:gd name="T60" fmla="*/ 1226 w 1926"/>
                <a:gd name="T61" fmla="*/ 266 h 392"/>
                <a:gd name="T62" fmla="*/ 1278 w 1926"/>
                <a:gd name="T63" fmla="*/ 320 h 392"/>
                <a:gd name="T64" fmla="*/ 1212 w 1926"/>
                <a:gd name="T65" fmla="*/ 344 h 392"/>
                <a:gd name="T66" fmla="*/ 1254 w 1926"/>
                <a:gd name="T67" fmla="*/ 330 h 392"/>
                <a:gd name="T68" fmla="*/ 1220 w 1926"/>
                <a:gd name="T69" fmla="*/ 294 h 392"/>
                <a:gd name="T70" fmla="*/ 1346 w 1926"/>
                <a:gd name="T71" fmla="*/ 352 h 392"/>
                <a:gd name="T72" fmla="*/ 1300 w 1926"/>
                <a:gd name="T73" fmla="*/ 314 h 392"/>
                <a:gd name="T74" fmla="*/ 1324 w 1926"/>
                <a:gd name="T75" fmla="*/ 280 h 392"/>
                <a:gd name="T76" fmla="*/ 1354 w 1926"/>
                <a:gd name="T77" fmla="*/ 266 h 392"/>
                <a:gd name="T78" fmla="*/ 1330 w 1926"/>
                <a:gd name="T79" fmla="*/ 314 h 392"/>
                <a:gd name="T80" fmla="*/ 1348 w 1926"/>
                <a:gd name="T81" fmla="*/ 338 h 392"/>
                <a:gd name="T82" fmla="*/ 1514 w 1926"/>
                <a:gd name="T83" fmla="*/ 358 h 392"/>
                <a:gd name="T84" fmla="*/ 1616 w 1926"/>
                <a:gd name="T85" fmla="*/ 286 h 392"/>
                <a:gd name="T86" fmla="*/ 1722 w 1926"/>
                <a:gd name="T87" fmla="*/ 350 h 392"/>
                <a:gd name="T88" fmla="*/ 1662 w 1926"/>
                <a:gd name="T89" fmla="*/ 360 h 392"/>
                <a:gd name="T90" fmla="*/ 1700 w 1926"/>
                <a:gd name="T91" fmla="*/ 300 h 392"/>
                <a:gd name="T92" fmla="*/ 1642 w 1926"/>
                <a:gd name="T93" fmla="*/ 290 h 392"/>
                <a:gd name="T94" fmla="*/ 1720 w 1926"/>
                <a:gd name="T95" fmla="*/ 284 h 392"/>
                <a:gd name="T96" fmla="*/ 1660 w 1926"/>
                <a:gd name="T97" fmla="*/ 330 h 392"/>
                <a:gd name="T98" fmla="*/ 1802 w 1926"/>
                <a:gd name="T99" fmla="*/ 358 h 392"/>
                <a:gd name="T100" fmla="*/ 1742 w 1926"/>
                <a:gd name="T101" fmla="*/ 330 h 392"/>
                <a:gd name="T102" fmla="*/ 1790 w 1926"/>
                <a:gd name="T103" fmla="*/ 266 h 392"/>
                <a:gd name="T104" fmla="*/ 1782 w 1926"/>
                <a:gd name="T105" fmla="*/ 280 h 392"/>
                <a:gd name="T106" fmla="*/ 1776 w 1926"/>
                <a:gd name="T107" fmla="*/ 342 h 392"/>
                <a:gd name="T108" fmla="*/ 1896 w 1926"/>
                <a:gd name="T109" fmla="*/ 358 h 392"/>
                <a:gd name="T110" fmla="*/ 1844 w 1926"/>
                <a:gd name="T111" fmla="*/ 294 h 392"/>
                <a:gd name="T112" fmla="*/ 1924 w 1926"/>
                <a:gd name="T113" fmla="*/ 296 h 392"/>
                <a:gd name="T114" fmla="*/ 1894 w 1926"/>
                <a:gd name="T115" fmla="*/ 342 h 392"/>
                <a:gd name="T116" fmla="*/ 1884 w 1926"/>
                <a:gd name="T117" fmla="*/ 278 h 392"/>
                <a:gd name="T118" fmla="*/ 0 w 1926"/>
                <a:gd name="T119" fmla="*/ 388 h 392"/>
                <a:gd name="T120" fmla="*/ 652 w 1926"/>
                <a:gd name="T121" fmla="*/ 234 h 392"/>
                <a:gd name="T122" fmla="*/ 1424 w 1926"/>
                <a:gd name="T123" fmla="*/ 296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26" h="392">
                  <a:moveTo>
                    <a:pt x="356" y="358"/>
                  </a:moveTo>
                  <a:lnTo>
                    <a:pt x="356" y="234"/>
                  </a:lnTo>
                  <a:lnTo>
                    <a:pt x="380" y="234"/>
                  </a:lnTo>
                  <a:lnTo>
                    <a:pt x="380" y="338"/>
                  </a:lnTo>
                  <a:lnTo>
                    <a:pt x="434" y="338"/>
                  </a:lnTo>
                  <a:lnTo>
                    <a:pt x="434" y="358"/>
                  </a:lnTo>
                  <a:lnTo>
                    <a:pt x="356" y="358"/>
                  </a:lnTo>
                  <a:close/>
                  <a:moveTo>
                    <a:pt x="454" y="256"/>
                  </a:moveTo>
                  <a:lnTo>
                    <a:pt x="454" y="234"/>
                  </a:lnTo>
                  <a:lnTo>
                    <a:pt x="474" y="234"/>
                  </a:lnTo>
                  <a:lnTo>
                    <a:pt x="474" y="244"/>
                  </a:lnTo>
                  <a:lnTo>
                    <a:pt x="474" y="256"/>
                  </a:lnTo>
                  <a:lnTo>
                    <a:pt x="454" y="256"/>
                  </a:lnTo>
                  <a:close/>
                  <a:moveTo>
                    <a:pt x="454" y="358"/>
                  </a:moveTo>
                  <a:lnTo>
                    <a:pt x="454" y="266"/>
                  </a:lnTo>
                  <a:lnTo>
                    <a:pt x="474" y="266"/>
                  </a:lnTo>
                  <a:lnTo>
                    <a:pt x="474" y="312"/>
                  </a:lnTo>
                  <a:lnTo>
                    <a:pt x="474" y="358"/>
                  </a:lnTo>
                  <a:lnTo>
                    <a:pt x="454" y="358"/>
                  </a:lnTo>
                  <a:close/>
                  <a:moveTo>
                    <a:pt x="508" y="358"/>
                  </a:moveTo>
                  <a:lnTo>
                    <a:pt x="508" y="282"/>
                  </a:lnTo>
                  <a:lnTo>
                    <a:pt x="494" y="282"/>
                  </a:lnTo>
                  <a:lnTo>
                    <a:pt x="494" y="266"/>
                  </a:lnTo>
                  <a:lnTo>
                    <a:pt x="508" y="266"/>
                  </a:lnTo>
                  <a:lnTo>
                    <a:pt x="508" y="266"/>
                  </a:lnTo>
                  <a:lnTo>
                    <a:pt x="508" y="258"/>
                  </a:lnTo>
                  <a:lnTo>
                    <a:pt x="510" y="250"/>
                  </a:lnTo>
                  <a:lnTo>
                    <a:pt x="512" y="242"/>
                  </a:lnTo>
                  <a:lnTo>
                    <a:pt x="518" y="236"/>
                  </a:lnTo>
                  <a:lnTo>
                    <a:pt x="518" y="236"/>
                  </a:lnTo>
                  <a:lnTo>
                    <a:pt x="524" y="234"/>
                  </a:lnTo>
                  <a:lnTo>
                    <a:pt x="530" y="232"/>
                  </a:lnTo>
                  <a:lnTo>
                    <a:pt x="548" y="232"/>
                  </a:lnTo>
                  <a:lnTo>
                    <a:pt x="548" y="248"/>
                  </a:lnTo>
                  <a:lnTo>
                    <a:pt x="548" y="248"/>
                  </a:lnTo>
                  <a:lnTo>
                    <a:pt x="542" y="248"/>
                  </a:lnTo>
                  <a:lnTo>
                    <a:pt x="542" y="248"/>
                  </a:lnTo>
                  <a:lnTo>
                    <a:pt x="534" y="248"/>
                  </a:lnTo>
                  <a:lnTo>
                    <a:pt x="530" y="252"/>
                  </a:lnTo>
                  <a:lnTo>
                    <a:pt x="528" y="258"/>
                  </a:lnTo>
                  <a:lnTo>
                    <a:pt x="528" y="266"/>
                  </a:lnTo>
                  <a:lnTo>
                    <a:pt x="548" y="266"/>
                  </a:lnTo>
                  <a:lnTo>
                    <a:pt x="548" y="282"/>
                  </a:lnTo>
                  <a:lnTo>
                    <a:pt x="528" y="282"/>
                  </a:lnTo>
                  <a:lnTo>
                    <a:pt x="528" y="358"/>
                  </a:lnTo>
                  <a:lnTo>
                    <a:pt x="508" y="358"/>
                  </a:lnTo>
                  <a:close/>
                  <a:moveTo>
                    <a:pt x="610" y="358"/>
                  </a:moveTo>
                  <a:lnTo>
                    <a:pt x="610" y="358"/>
                  </a:lnTo>
                  <a:lnTo>
                    <a:pt x="596" y="360"/>
                  </a:lnTo>
                  <a:lnTo>
                    <a:pt x="596" y="360"/>
                  </a:lnTo>
                  <a:lnTo>
                    <a:pt x="584" y="358"/>
                  </a:lnTo>
                  <a:lnTo>
                    <a:pt x="580" y="356"/>
                  </a:lnTo>
                  <a:lnTo>
                    <a:pt x="576" y="352"/>
                  </a:lnTo>
                  <a:lnTo>
                    <a:pt x="576" y="352"/>
                  </a:lnTo>
                  <a:lnTo>
                    <a:pt x="572" y="348"/>
                  </a:lnTo>
                  <a:lnTo>
                    <a:pt x="570" y="342"/>
                  </a:lnTo>
                  <a:lnTo>
                    <a:pt x="570" y="330"/>
                  </a:lnTo>
                  <a:lnTo>
                    <a:pt x="570" y="282"/>
                  </a:lnTo>
                  <a:lnTo>
                    <a:pt x="558" y="282"/>
                  </a:lnTo>
                  <a:lnTo>
                    <a:pt x="558" y="266"/>
                  </a:lnTo>
                  <a:lnTo>
                    <a:pt x="570" y="266"/>
                  </a:lnTo>
                  <a:lnTo>
                    <a:pt x="572" y="242"/>
                  </a:lnTo>
                  <a:lnTo>
                    <a:pt x="590" y="240"/>
                  </a:lnTo>
                  <a:lnTo>
                    <a:pt x="590" y="266"/>
                  </a:lnTo>
                  <a:lnTo>
                    <a:pt x="608" y="266"/>
                  </a:lnTo>
                  <a:lnTo>
                    <a:pt x="608" y="282"/>
                  </a:lnTo>
                  <a:lnTo>
                    <a:pt x="590" y="282"/>
                  </a:lnTo>
                  <a:lnTo>
                    <a:pt x="590" y="328"/>
                  </a:lnTo>
                  <a:lnTo>
                    <a:pt x="590" y="328"/>
                  </a:lnTo>
                  <a:lnTo>
                    <a:pt x="590" y="334"/>
                  </a:lnTo>
                  <a:lnTo>
                    <a:pt x="594" y="340"/>
                  </a:lnTo>
                  <a:lnTo>
                    <a:pt x="598" y="342"/>
                  </a:lnTo>
                  <a:lnTo>
                    <a:pt x="604" y="342"/>
                  </a:lnTo>
                  <a:lnTo>
                    <a:pt x="604" y="342"/>
                  </a:lnTo>
                  <a:lnTo>
                    <a:pt x="610" y="342"/>
                  </a:lnTo>
                  <a:lnTo>
                    <a:pt x="610" y="358"/>
                  </a:lnTo>
                  <a:close/>
                  <a:moveTo>
                    <a:pt x="678" y="266"/>
                  </a:moveTo>
                  <a:lnTo>
                    <a:pt x="698" y="266"/>
                  </a:lnTo>
                  <a:lnTo>
                    <a:pt x="698" y="288"/>
                  </a:lnTo>
                  <a:lnTo>
                    <a:pt x="698" y="288"/>
                  </a:lnTo>
                  <a:lnTo>
                    <a:pt x="702" y="280"/>
                  </a:lnTo>
                  <a:lnTo>
                    <a:pt x="706" y="272"/>
                  </a:lnTo>
                  <a:lnTo>
                    <a:pt x="714" y="266"/>
                  </a:lnTo>
                  <a:lnTo>
                    <a:pt x="720" y="264"/>
                  </a:lnTo>
                  <a:lnTo>
                    <a:pt x="726" y="264"/>
                  </a:lnTo>
                  <a:lnTo>
                    <a:pt x="726" y="264"/>
                  </a:lnTo>
                  <a:lnTo>
                    <a:pt x="736" y="266"/>
                  </a:lnTo>
                  <a:lnTo>
                    <a:pt x="742" y="268"/>
                  </a:lnTo>
                  <a:lnTo>
                    <a:pt x="748" y="274"/>
                  </a:lnTo>
                  <a:lnTo>
                    <a:pt x="752" y="280"/>
                  </a:lnTo>
                  <a:lnTo>
                    <a:pt x="754" y="292"/>
                  </a:lnTo>
                  <a:lnTo>
                    <a:pt x="756" y="304"/>
                  </a:lnTo>
                  <a:lnTo>
                    <a:pt x="756" y="358"/>
                  </a:lnTo>
                  <a:lnTo>
                    <a:pt x="734" y="358"/>
                  </a:lnTo>
                  <a:lnTo>
                    <a:pt x="734" y="304"/>
                  </a:lnTo>
                  <a:lnTo>
                    <a:pt x="734" y="304"/>
                  </a:lnTo>
                  <a:lnTo>
                    <a:pt x="732" y="292"/>
                  </a:lnTo>
                  <a:lnTo>
                    <a:pt x="728" y="286"/>
                  </a:lnTo>
                  <a:lnTo>
                    <a:pt x="724" y="282"/>
                  </a:lnTo>
                  <a:lnTo>
                    <a:pt x="720" y="282"/>
                  </a:lnTo>
                  <a:lnTo>
                    <a:pt x="720" y="282"/>
                  </a:lnTo>
                  <a:lnTo>
                    <a:pt x="716" y="282"/>
                  </a:lnTo>
                  <a:lnTo>
                    <a:pt x="708" y="286"/>
                  </a:lnTo>
                  <a:lnTo>
                    <a:pt x="706" y="290"/>
                  </a:lnTo>
                  <a:lnTo>
                    <a:pt x="702" y="296"/>
                  </a:lnTo>
                  <a:lnTo>
                    <a:pt x="700" y="304"/>
                  </a:lnTo>
                  <a:lnTo>
                    <a:pt x="700" y="314"/>
                  </a:lnTo>
                  <a:lnTo>
                    <a:pt x="700" y="358"/>
                  </a:lnTo>
                  <a:lnTo>
                    <a:pt x="678" y="358"/>
                  </a:lnTo>
                  <a:lnTo>
                    <a:pt x="678" y="266"/>
                  </a:lnTo>
                  <a:close/>
                  <a:moveTo>
                    <a:pt x="864" y="264"/>
                  </a:moveTo>
                  <a:lnTo>
                    <a:pt x="858" y="264"/>
                  </a:lnTo>
                  <a:lnTo>
                    <a:pt x="858" y="264"/>
                  </a:lnTo>
                  <a:lnTo>
                    <a:pt x="850" y="266"/>
                  </a:lnTo>
                  <a:lnTo>
                    <a:pt x="844" y="272"/>
                  </a:lnTo>
                  <a:lnTo>
                    <a:pt x="844" y="272"/>
                  </a:lnTo>
                  <a:lnTo>
                    <a:pt x="852" y="280"/>
                  </a:lnTo>
                  <a:lnTo>
                    <a:pt x="854" y="284"/>
                  </a:lnTo>
                  <a:lnTo>
                    <a:pt x="856" y="292"/>
                  </a:lnTo>
                  <a:lnTo>
                    <a:pt x="856" y="292"/>
                  </a:lnTo>
                  <a:lnTo>
                    <a:pt x="854" y="298"/>
                  </a:lnTo>
                  <a:lnTo>
                    <a:pt x="852" y="302"/>
                  </a:lnTo>
                  <a:lnTo>
                    <a:pt x="850" y="308"/>
                  </a:lnTo>
                  <a:lnTo>
                    <a:pt x="844" y="312"/>
                  </a:lnTo>
                  <a:lnTo>
                    <a:pt x="840" y="316"/>
                  </a:lnTo>
                  <a:lnTo>
                    <a:pt x="834" y="318"/>
                  </a:lnTo>
                  <a:lnTo>
                    <a:pt x="818" y="320"/>
                  </a:lnTo>
                  <a:lnTo>
                    <a:pt x="818" y="320"/>
                  </a:lnTo>
                  <a:lnTo>
                    <a:pt x="810" y="320"/>
                  </a:lnTo>
                  <a:lnTo>
                    <a:pt x="800" y="318"/>
                  </a:lnTo>
                  <a:lnTo>
                    <a:pt x="800" y="318"/>
                  </a:lnTo>
                  <a:lnTo>
                    <a:pt x="796" y="320"/>
                  </a:lnTo>
                  <a:lnTo>
                    <a:pt x="794" y="322"/>
                  </a:lnTo>
                  <a:lnTo>
                    <a:pt x="794" y="326"/>
                  </a:lnTo>
                  <a:lnTo>
                    <a:pt x="794" y="326"/>
                  </a:lnTo>
                  <a:lnTo>
                    <a:pt x="796" y="330"/>
                  </a:lnTo>
                  <a:lnTo>
                    <a:pt x="798" y="332"/>
                  </a:lnTo>
                  <a:lnTo>
                    <a:pt x="802" y="334"/>
                  </a:lnTo>
                  <a:lnTo>
                    <a:pt x="810" y="336"/>
                  </a:lnTo>
                  <a:lnTo>
                    <a:pt x="832" y="336"/>
                  </a:lnTo>
                  <a:lnTo>
                    <a:pt x="832" y="336"/>
                  </a:lnTo>
                  <a:lnTo>
                    <a:pt x="840" y="336"/>
                  </a:lnTo>
                  <a:lnTo>
                    <a:pt x="848" y="338"/>
                  </a:lnTo>
                  <a:lnTo>
                    <a:pt x="852" y="340"/>
                  </a:lnTo>
                  <a:lnTo>
                    <a:pt x="856" y="344"/>
                  </a:lnTo>
                  <a:lnTo>
                    <a:pt x="862" y="352"/>
                  </a:lnTo>
                  <a:lnTo>
                    <a:pt x="864" y="360"/>
                  </a:lnTo>
                  <a:lnTo>
                    <a:pt x="864" y="360"/>
                  </a:lnTo>
                  <a:lnTo>
                    <a:pt x="862" y="370"/>
                  </a:lnTo>
                  <a:lnTo>
                    <a:pt x="860" y="376"/>
                  </a:lnTo>
                  <a:lnTo>
                    <a:pt x="856" y="380"/>
                  </a:lnTo>
                  <a:lnTo>
                    <a:pt x="848" y="384"/>
                  </a:lnTo>
                  <a:lnTo>
                    <a:pt x="840" y="388"/>
                  </a:lnTo>
                  <a:lnTo>
                    <a:pt x="830" y="390"/>
                  </a:lnTo>
                  <a:lnTo>
                    <a:pt x="816" y="392"/>
                  </a:lnTo>
                  <a:lnTo>
                    <a:pt x="816" y="392"/>
                  </a:lnTo>
                  <a:lnTo>
                    <a:pt x="800" y="390"/>
                  </a:lnTo>
                  <a:lnTo>
                    <a:pt x="784" y="386"/>
                  </a:lnTo>
                  <a:lnTo>
                    <a:pt x="780" y="382"/>
                  </a:lnTo>
                  <a:lnTo>
                    <a:pt x="776" y="378"/>
                  </a:lnTo>
                  <a:lnTo>
                    <a:pt x="772" y="372"/>
                  </a:lnTo>
                  <a:lnTo>
                    <a:pt x="772" y="366"/>
                  </a:lnTo>
                  <a:lnTo>
                    <a:pt x="772" y="366"/>
                  </a:lnTo>
                  <a:lnTo>
                    <a:pt x="772" y="358"/>
                  </a:lnTo>
                  <a:lnTo>
                    <a:pt x="776" y="354"/>
                  </a:lnTo>
                  <a:lnTo>
                    <a:pt x="780" y="350"/>
                  </a:lnTo>
                  <a:lnTo>
                    <a:pt x="786" y="348"/>
                  </a:lnTo>
                  <a:lnTo>
                    <a:pt x="786" y="348"/>
                  </a:lnTo>
                  <a:lnTo>
                    <a:pt x="778" y="340"/>
                  </a:lnTo>
                  <a:lnTo>
                    <a:pt x="778" y="336"/>
                  </a:lnTo>
                  <a:lnTo>
                    <a:pt x="776" y="332"/>
                  </a:lnTo>
                  <a:lnTo>
                    <a:pt x="776" y="332"/>
                  </a:lnTo>
                  <a:lnTo>
                    <a:pt x="778" y="324"/>
                  </a:lnTo>
                  <a:lnTo>
                    <a:pt x="782" y="320"/>
                  </a:lnTo>
                  <a:lnTo>
                    <a:pt x="786" y="316"/>
                  </a:lnTo>
                  <a:lnTo>
                    <a:pt x="792" y="314"/>
                  </a:lnTo>
                  <a:lnTo>
                    <a:pt x="792" y="314"/>
                  </a:lnTo>
                  <a:lnTo>
                    <a:pt x="788" y="310"/>
                  </a:lnTo>
                  <a:lnTo>
                    <a:pt x="784" y="306"/>
                  </a:lnTo>
                  <a:lnTo>
                    <a:pt x="780" y="300"/>
                  </a:lnTo>
                  <a:lnTo>
                    <a:pt x="778" y="292"/>
                  </a:lnTo>
                  <a:lnTo>
                    <a:pt x="778" y="292"/>
                  </a:lnTo>
                  <a:lnTo>
                    <a:pt x="780" y="284"/>
                  </a:lnTo>
                  <a:lnTo>
                    <a:pt x="782" y="278"/>
                  </a:lnTo>
                  <a:lnTo>
                    <a:pt x="786" y="274"/>
                  </a:lnTo>
                  <a:lnTo>
                    <a:pt x="790" y="270"/>
                  </a:lnTo>
                  <a:lnTo>
                    <a:pt x="796" y="268"/>
                  </a:lnTo>
                  <a:lnTo>
                    <a:pt x="806" y="264"/>
                  </a:lnTo>
                  <a:lnTo>
                    <a:pt x="816" y="264"/>
                  </a:lnTo>
                  <a:lnTo>
                    <a:pt x="816" y="264"/>
                  </a:lnTo>
                  <a:lnTo>
                    <a:pt x="826" y="264"/>
                  </a:lnTo>
                  <a:lnTo>
                    <a:pt x="834" y="266"/>
                  </a:lnTo>
                  <a:lnTo>
                    <a:pt x="834" y="266"/>
                  </a:lnTo>
                  <a:lnTo>
                    <a:pt x="838" y="258"/>
                  </a:lnTo>
                  <a:lnTo>
                    <a:pt x="842" y="252"/>
                  </a:lnTo>
                  <a:lnTo>
                    <a:pt x="842" y="252"/>
                  </a:lnTo>
                  <a:lnTo>
                    <a:pt x="850" y="250"/>
                  </a:lnTo>
                  <a:lnTo>
                    <a:pt x="858" y="248"/>
                  </a:lnTo>
                  <a:lnTo>
                    <a:pt x="864" y="248"/>
                  </a:lnTo>
                  <a:lnTo>
                    <a:pt x="864" y="264"/>
                  </a:lnTo>
                  <a:close/>
                  <a:moveTo>
                    <a:pt x="804" y="374"/>
                  </a:moveTo>
                  <a:lnTo>
                    <a:pt x="804" y="374"/>
                  </a:lnTo>
                  <a:lnTo>
                    <a:pt x="812" y="376"/>
                  </a:lnTo>
                  <a:lnTo>
                    <a:pt x="820" y="376"/>
                  </a:lnTo>
                  <a:lnTo>
                    <a:pt x="820" y="376"/>
                  </a:lnTo>
                  <a:lnTo>
                    <a:pt x="828" y="376"/>
                  </a:lnTo>
                  <a:lnTo>
                    <a:pt x="836" y="374"/>
                  </a:lnTo>
                  <a:lnTo>
                    <a:pt x="842" y="372"/>
                  </a:lnTo>
                  <a:lnTo>
                    <a:pt x="844" y="368"/>
                  </a:lnTo>
                  <a:lnTo>
                    <a:pt x="844" y="364"/>
                  </a:lnTo>
                  <a:lnTo>
                    <a:pt x="844" y="364"/>
                  </a:lnTo>
                  <a:lnTo>
                    <a:pt x="844" y="360"/>
                  </a:lnTo>
                  <a:lnTo>
                    <a:pt x="840" y="358"/>
                  </a:lnTo>
                  <a:lnTo>
                    <a:pt x="836" y="356"/>
                  </a:lnTo>
                  <a:lnTo>
                    <a:pt x="832" y="356"/>
                  </a:lnTo>
                  <a:lnTo>
                    <a:pt x="816" y="356"/>
                  </a:lnTo>
                  <a:lnTo>
                    <a:pt x="816" y="356"/>
                  </a:lnTo>
                  <a:lnTo>
                    <a:pt x="806" y="354"/>
                  </a:lnTo>
                  <a:lnTo>
                    <a:pt x="794" y="354"/>
                  </a:lnTo>
                  <a:lnTo>
                    <a:pt x="794" y="354"/>
                  </a:lnTo>
                  <a:lnTo>
                    <a:pt x="790" y="358"/>
                  </a:lnTo>
                  <a:lnTo>
                    <a:pt x="790" y="362"/>
                  </a:lnTo>
                  <a:lnTo>
                    <a:pt x="790" y="362"/>
                  </a:lnTo>
                  <a:lnTo>
                    <a:pt x="790" y="366"/>
                  </a:lnTo>
                  <a:lnTo>
                    <a:pt x="794" y="370"/>
                  </a:lnTo>
                  <a:lnTo>
                    <a:pt x="798" y="372"/>
                  </a:lnTo>
                  <a:lnTo>
                    <a:pt x="804" y="374"/>
                  </a:lnTo>
                  <a:lnTo>
                    <a:pt x="804" y="374"/>
                  </a:lnTo>
                  <a:close/>
                  <a:moveTo>
                    <a:pt x="818" y="278"/>
                  </a:moveTo>
                  <a:lnTo>
                    <a:pt x="818" y="278"/>
                  </a:lnTo>
                  <a:lnTo>
                    <a:pt x="808" y="278"/>
                  </a:lnTo>
                  <a:lnTo>
                    <a:pt x="804" y="282"/>
                  </a:lnTo>
                  <a:lnTo>
                    <a:pt x="800" y="288"/>
                  </a:lnTo>
                  <a:lnTo>
                    <a:pt x="800" y="292"/>
                  </a:lnTo>
                  <a:lnTo>
                    <a:pt x="800" y="292"/>
                  </a:lnTo>
                  <a:lnTo>
                    <a:pt x="802" y="298"/>
                  </a:lnTo>
                  <a:lnTo>
                    <a:pt x="804" y="304"/>
                  </a:lnTo>
                  <a:lnTo>
                    <a:pt x="810" y="306"/>
                  </a:lnTo>
                  <a:lnTo>
                    <a:pt x="816" y="308"/>
                  </a:lnTo>
                  <a:lnTo>
                    <a:pt x="816" y="308"/>
                  </a:lnTo>
                  <a:lnTo>
                    <a:pt x="824" y="306"/>
                  </a:lnTo>
                  <a:lnTo>
                    <a:pt x="828" y="304"/>
                  </a:lnTo>
                  <a:lnTo>
                    <a:pt x="828" y="304"/>
                  </a:lnTo>
                  <a:lnTo>
                    <a:pt x="832" y="302"/>
                  </a:lnTo>
                  <a:lnTo>
                    <a:pt x="834" y="298"/>
                  </a:lnTo>
                  <a:lnTo>
                    <a:pt x="834" y="292"/>
                  </a:lnTo>
                  <a:lnTo>
                    <a:pt x="834" y="292"/>
                  </a:lnTo>
                  <a:lnTo>
                    <a:pt x="834" y="288"/>
                  </a:lnTo>
                  <a:lnTo>
                    <a:pt x="830" y="282"/>
                  </a:lnTo>
                  <a:lnTo>
                    <a:pt x="826" y="278"/>
                  </a:lnTo>
                  <a:lnTo>
                    <a:pt x="818" y="278"/>
                  </a:lnTo>
                  <a:lnTo>
                    <a:pt x="818" y="278"/>
                  </a:lnTo>
                  <a:close/>
                  <a:moveTo>
                    <a:pt x="1024" y="358"/>
                  </a:moveTo>
                  <a:lnTo>
                    <a:pt x="1014" y="358"/>
                  </a:lnTo>
                  <a:lnTo>
                    <a:pt x="1008" y="342"/>
                  </a:lnTo>
                  <a:lnTo>
                    <a:pt x="1008" y="342"/>
                  </a:lnTo>
                  <a:lnTo>
                    <a:pt x="1000" y="350"/>
                  </a:lnTo>
                  <a:lnTo>
                    <a:pt x="992" y="356"/>
                  </a:lnTo>
                  <a:lnTo>
                    <a:pt x="982" y="360"/>
                  </a:lnTo>
                  <a:lnTo>
                    <a:pt x="974" y="360"/>
                  </a:lnTo>
                  <a:lnTo>
                    <a:pt x="974" y="360"/>
                  </a:lnTo>
                  <a:lnTo>
                    <a:pt x="966" y="360"/>
                  </a:lnTo>
                  <a:lnTo>
                    <a:pt x="958" y="358"/>
                  </a:lnTo>
                  <a:lnTo>
                    <a:pt x="946" y="352"/>
                  </a:lnTo>
                  <a:lnTo>
                    <a:pt x="938" y="344"/>
                  </a:lnTo>
                  <a:lnTo>
                    <a:pt x="932" y="334"/>
                  </a:lnTo>
                  <a:lnTo>
                    <a:pt x="926" y="322"/>
                  </a:lnTo>
                  <a:lnTo>
                    <a:pt x="924" y="312"/>
                  </a:lnTo>
                  <a:lnTo>
                    <a:pt x="924" y="296"/>
                  </a:lnTo>
                  <a:lnTo>
                    <a:pt x="924" y="296"/>
                  </a:lnTo>
                  <a:lnTo>
                    <a:pt x="924" y="286"/>
                  </a:lnTo>
                  <a:lnTo>
                    <a:pt x="926" y="274"/>
                  </a:lnTo>
                  <a:lnTo>
                    <a:pt x="930" y="264"/>
                  </a:lnTo>
                  <a:lnTo>
                    <a:pt x="934" y="254"/>
                  </a:lnTo>
                  <a:lnTo>
                    <a:pt x="942" y="244"/>
                  </a:lnTo>
                  <a:lnTo>
                    <a:pt x="952" y="238"/>
                  </a:lnTo>
                  <a:lnTo>
                    <a:pt x="962" y="234"/>
                  </a:lnTo>
                  <a:lnTo>
                    <a:pt x="976" y="232"/>
                  </a:lnTo>
                  <a:lnTo>
                    <a:pt x="976" y="232"/>
                  </a:lnTo>
                  <a:lnTo>
                    <a:pt x="986" y="232"/>
                  </a:lnTo>
                  <a:lnTo>
                    <a:pt x="994" y="234"/>
                  </a:lnTo>
                  <a:lnTo>
                    <a:pt x="1004" y="240"/>
                  </a:lnTo>
                  <a:lnTo>
                    <a:pt x="1012" y="248"/>
                  </a:lnTo>
                  <a:lnTo>
                    <a:pt x="1012" y="248"/>
                  </a:lnTo>
                  <a:lnTo>
                    <a:pt x="1016" y="254"/>
                  </a:lnTo>
                  <a:lnTo>
                    <a:pt x="1020" y="260"/>
                  </a:lnTo>
                  <a:lnTo>
                    <a:pt x="1022" y="270"/>
                  </a:lnTo>
                  <a:lnTo>
                    <a:pt x="1004" y="272"/>
                  </a:lnTo>
                  <a:lnTo>
                    <a:pt x="1004" y="272"/>
                  </a:lnTo>
                  <a:lnTo>
                    <a:pt x="1002" y="268"/>
                  </a:lnTo>
                  <a:lnTo>
                    <a:pt x="998" y="260"/>
                  </a:lnTo>
                  <a:lnTo>
                    <a:pt x="994" y="256"/>
                  </a:lnTo>
                  <a:lnTo>
                    <a:pt x="990" y="254"/>
                  </a:lnTo>
                  <a:lnTo>
                    <a:pt x="984" y="250"/>
                  </a:lnTo>
                  <a:lnTo>
                    <a:pt x="976" y="250"/>
                  </a:lnTo>
                  <a:lnTo>
                    <a:pt x="976" y="250"/>
                  </a:lnTo>
                  <a:lnTo>
                    <a:pt x="970" y="252"/>
                  </a:lnTo>
                  <a:lnTo>
                    <a:pt x="964" y="254"/>
                  </a:lnTo>
                  <a:lnTo>
                    <a:pt x="958" y="256"/>
                  </a:lnTo>
                  <a:lnTo>
                    <a:pt x="956" y="260"/>
                  </a:lnTo>
                  <a:lnTo>
                    <a:pt x="956" y="260"/>
                  </a:lnTo>
                  <a:lnTo>
                    <a:pt x="952" y="266"/>
                  </a:lnTo>
                  <a:lnTo>
                    <a:pt x="950" y="272"/>
                  </a:lnTo>
                  <a:lnTo>
                    <a:pt x="948" y="282"/>
                  </a:lnTo>
                  <a:lnTo>
                    <a:pt x="946" y="294"/>
                  </a:lnTo>
                  <a:lnTo>
                    <a:pt x="946" y="294"/>
                  </a:lnTo>
                  <a:lnTo>
                    <a:pt x="948" y="310"/>
                  </a:lnTo>
                  <a:lnTo>
                    <a:pt x="950" y="318"/>
                  </a:lnTo>
                  <a:lnTo>
                    <a:pt x="952" y="326"/>
                  </a:lnTo>
                  <a:lnTo>
                    <a:pt x="956" y="332"/>
                  </a:lnTo>
                  <a:lnTo>
                    <a:pt x="962" y="338"/>
                  </a:lnTo>
                  <a:lnTo>
                    <a:pt x="968" y="340"/>
                  </a:lnTo>
                  <a:lnTo>
                    <a:pt x="976" y="342"/>
                  </a:lnTo>
                  <a:lnTo>
                    <a:pt x="976" y="342"/>
                  </a:lnTo>
                  <a:lnTo>
                    <a:pt x="986" y="340"/>
                  </a:lnTo>
                  <a:lnTo>
                    <a:pt x="996" y="334"/>
                  </a:lnTo>
                  <a:lnTo>
                    <a:pt x="1000" y="324"/>
                  </a:lnTo>
                  <a:lnTo>
                    <a:pt x="1002" y="318"/>
                  </a:lnTo>
                  <a:lnTo>
                    <a:pt x="1004" y="312"/>
                  </a:lnTo>
                  <a:lnTo>
                    <a:pt x="978" y="312"/>
                  </a:lnTo>
                  <a:lnTo>
                    <a:pt x="978" y="294"/>
                  </a:lnTo>
                  <a:lnTo>
                    <a:pt x="1024" y="294"/>
                  </a:lnTo>
                  <a:lnTo>
                    <a:pt x="1024" y="358"/>
                  </a:lnTo>
                  <a:close/>
                  <a:moveTo>
                    <a:pt x="1052" y="358"/>
                  </a:moveTo>
                  <a:lnTo>
                    <a:pt x="1052" y="234"/>
                  </a:lnTo>
                  <a:lnTo>
                    <a:pt x="1072" y="234"/>
                  </a:lnTo>
                  <a:lnTo>
                    <a:pt x="1072" y="296"/>
                  </a:lnTo>
                  <a:lnTo>
                    <a:pt x="1072" y="358"/>
                  </a:lnTo>
                  <a:lnTo>
                    <a:pt x="1052" y="358"/>
                  </a:lnTo>
                  <a:close/>
                  <a:moveTo>
                    <a:pt x="1134" y="360"/>
                  </a:moveTo>
                  <a:lnTo>
                    <a:pt x="1134" y="360"/>
                  </a:lnTo>
                  <a:lnTo>
                    <a:pt x="1124" y="358"/>
                  </a:lnTo>
                  <a:lnTo>
                    <a:pt x="1114" y="356"/>
                  </a:lnTo>
                  <a:lnTo>
                    <a:pt x="1108" y="350"/>
                  </a:lnTo>
                  <a:lnTo>
                    <a:pt x="1102" y="344"/>
                  </a:lnTo>
                  <a:lnTo>
                    <a:pt x="1098" y="336"/>
                  </a:lnTo>
                  <a:lnTo>
                    <a:pt x="1094" y="328"/>
                  </a:lnTo>
                  <a:lnTo>
                    <a:pt x="1092" y="312"/>
                  </a:lnTo>
                  <a:lnTo>
                    <a:pt x="1092" y="312"/>
                  </a:lnTo>
                  <a:lnTo>
                    <a:pt x="1092" y="302"/>
                  </a:lnTo>
                  <a:lnTo>
                    <a:pt x="1094" y="294"/>
                  </a:lnTo>
                  <a:lnTo>
                    <a:pt x="1098" y="286"/>
                  </a:lnTo>
                  <a:lnTo>
                    <a:pt x="1104" y="278"/>
                  </a:lnTo>
                  <a:lnTo>
                    <a:pt x="1110" y="272"/>
                  </a:lnTo>
                  <a:lnTo>
                    <a:pt x="1116" y="268"/>
                  </a:lnTo>
                  <a:lnTo>
                    <a:pt x="1126" y="266"/>
                  </a:lnTo>
                  <a:lnTo>
                    <a:pt x="1136" y="264"/>
                  </a:lnTo>
                  <a:lnTo>
                    <a:pt x="1136" y="264"/>
                  </a:lnTo>
                  <a:lnTo>
                    <a:pt x="1146" y="266"/>
                  </a:lnTo>
                  <a:lnTo>
                    <a:pt x="1154" y="268"/>
                  </a:lnTo>
                  <a:lnTo>
                    <a:pt x="1162" y="272"/>
                  </a:lnTo>
                  <a:lnTo>
                    <a:pt x="1168" y="278"/>
                  </a:lnTo>
                  <a:lnTo>
                    <a:pt x="1172" y="286"/>
                  </a:lnTo>
                  <a:lnTo>
                    <a:pt x="1176" y="294"/>
                  </a:lnTo>
                  <a:lnTo>
                    <a:pt x="1178" y="302"/>
                  </a:lnTo>
                  <a:lnTo>
                    <a:pt x="1178" y="312"/>
                  </a:lnTo>
                  <a:lnTo>
                    <a:pt x="1178" y="312"/>
                  </a:lnTo>
                  <a:lnTo>
                    <a:pt x="1176" y="322"/>
                  </a:lnTo>
                  <a:lnTo>
                    <a:pt x="1174" y="332"/>
                  </a:lnTo>
                  <a:lnTo>
                    <a:pt x="1170" y="340"/>
                  </a:lnTo>
                  <a:lnTo>
                    <a:pt x="1164" y="348"/>
                  </a:lnTo>
                  <a:lnTo>
                    <a:pt x="1158" y="352"/>
                  </a:lnTo>
                  <a:lnTo>
                    <a:pt x="1150" y="356"/>
                  </a:lnTo>
                  <a:lnTo>
                    <a:pt x="1142" y="360"/>
                  </a:lnTo>
                  <a:lnTo>
                    <a:pt x="1134" y="360"/>
                  </a:lnTo>
                  <a:lnTo>
                    <a:pt x="1134" y="360"/>
                  </a:lnTo>
                  <a:close/>
                  <a:moveTo>
                    <a:pt x="1136" y="282"/>
                  </a:moveTo>
                  <a:lnTo>
                    <a:pt x="1136" y="282"/>
                  </a:lnTo>
                  <a:lnTo>
                    <a:pt x="1130" y="282"/>
                  </a:lnTo>
                  <a:lnTo>
                    <a:pt x="1124" y="284"/>
                  </a:lnTo>
                  <a:lnTo>
                    <a:pt x="1122" y="288"/>
                  </a:lnTo>
                  <a:lnTo>
                    <a:pt x="1118" y="292"/>
                  </a:lnTo>
                  <a:lnTo>
                    <a:pt x="1116" y="300"/>
                  </a:lnTo>
                  <a:lnTo>
                    <a:pt x="1114" y="312"/>
                  </a:lnTo>
                  <a:lnTo>
                    <a:pt x="1114" y="312"/>
                  </a:lnTo>
                  <a:lnTo>
                    <a:pt x="1114" y="318"/>
                  </a:lnTo>
                  <a:lnTo>
                    <a:pt x="1116" y="330"/>
                  </a:lnTo>
                  <a:lnTo>
                    <a:pt x="1120" y="334"/>
                  </a:lnTo>
                  <a:lnTo>
                    <a:pt x="1122" y="338"/>
                  </a:lnTo>
                  <a:lnTo>
                    <a:pt x="1128" y="342"/>
                  </a:lnTo>
                  <a:lnTo>
                    <a:pt x="1134" y="342"/>
                  </a:lnTo>
                  <a:lnTo>
                    <a:pt x="1134" y="342"/>
                  </a:lnTo>
                  <a:lnTo>
                    <a:pt x="1142" y="342"/>
                  </a:lnTo>
                  <a:lnTo>
                    <a:pt x="1146" y="340"/>
                  </a:lnTo>
                  <a:lnTo>
                    <a:pt x="1150" y="336"/>
                  </a:lnTo>
                  <a:lnTo>
                    <a:pt x="1152" y="330"/>
                  </a:lnTo>
                  <a:lnTo>
                    <a:pt x="1156" y="320"/>
                  </a:lnTo>
                  <a:lnTo>
                    <a:pt x="1156" y="312"/>
                  </a:lnTo>
                  <a:lnTo>
                    <a:pt x="1156" y="312"/>
                  </a:lnTo>
                  <a:lnTo>
                    <a:pt x="1154" y="300"/>
                  </a:lnTo>
                  <a:lnTo>
                    <a:pt x="1152" y="290"/>
                  </a:lnTo>
                  <a:lnTo>
                    <a:pt x="1148" y="286"/>
                  </a:lnTo>
                  <a:lnTo>
                    <a:pt x="1146" y="284"/>
                  </a:lnTo>
                  <a:lnTo>
                    <a:pt x="1140" y="282"/>
                  </a:lnTo>
                  <a:lnTo>
                    <a:pt x="1136" y="282"/>
                  </a:lnTo>
                  <a:lnTo>
                    <a:pt x="1136" y="282"/>
                  </a:lnTo>
                  <a:close/>
                  <a:moveTo>
                    <a:pt x="1196" y="358"/>
                  </a:moveTo>
                  <a:lnTo>
                    <a:pt x="1196" y="234"/>
                  </a:lnTo>
                  <a:lnTo>
                    <a:pt x="1218" y="234"/>
                  </a:lnTo>
                  <a:lnTo>
                    <a:pt x="1218" y="278"/>
                  </a:lnTo>
                  <a:lnTo>
                    <a:pt x="1218" y="278"/>
                  </a:lnTo>
                  <a:lnTo>
                    <a:pt x="1222" y="272"/>
                  </a:lnTo>
                  <a:lnTo>
                    <a:pt x="1226" y="266"/>
                  </a:lnTo>
                  <a:lnTo>
                    <a:pt x="1234" y="264"/>
                  </a:lnTo>
                  <a:lnTo>
                    <a:pt x="1244" y="262"/>
                  </a:lnTo>
                  <a:lnTo>
                    <a:pt x="1244" y="262"/>
                  </a:lnTo>
                  <a:lnTo>
                    <a:pt x="1250" y="262"/>
                  </a:lnTo>
                  <a:lnTo>
                    <a:pt x="1256" y="264"/>
                  </a:lnTo>
                  <a:lnTo>
                    <a:pt x="1262" y="268"/>
                  </a:lnTo>
                  <a:lnTo>
                    <a:pt x="1268" y="274"/>
                  </a:lnTo>
                  <a:lnTo>
                    <a:pt x="1272" y="280"/>
                  </a:lnTo>
                  <a:lnTo>
                    <a:pt x="1276" y="288"/>
                  </a:lnTo>
                  <a:lnTo>
                    <a:pt x="1278" y="298"/>
                  </a:lnTo>
                  <a:lnTo>
                    <a:pt x="1278" y="310"/>
                  </a:lnTo>
                  <a:lnTo>
                    <a:pt x="1278" y="310"/>
                  </a:lnTo>
                  <a:lnTo>
                    <a:pt x="1278" y="320"/>
                  </a:lnTo>
                  <a:lnTo>
                    <a:pt x="1276" y="330"/>
                  </a:lnTo>
                  <a:lnTo>
                    <a:pt x="1272" y="338"/>
                  </a:lnTo>
                  <a:lnTo>
                    <a:pt x="1268" y="346"/>
                  </a:lnTo>
                  <a:lnTo>
                    <a:pt x="1268" y="346"/>
                  </a:lnTo>
                  <a:lnTo>
                    <a:pt x="1262" y="352"/>
                  </a:lnTo>
                  <a:lnTo>
                    <a:pt x="1256" y="356"/>
                  </a:lnTo>
                  <a:lnTo>
                    <a:pt x="1248" y="360"/>
                  </a:lnTo>
                  <a:lnTo>
                    <a:pt x="1240" y="360"/>
                  </a:lnTo>
                  <a:lnTo>
                    <a:pt x="1240" y="360"/>
                  </a:lnTo>
                  <a:lnTo>
                    <a:pt x="1230" y="358"/>
                  </a:lnTo>
                  <a:lnTo>
                    <a:pt x="1222" y="354"/>
                  </a:lnTo>
                  <a:lnTo>
                    <a:pt x="1216" y="348"/>
                  </a:lnTo>
                  <a:lnTo>
                    <a:pt x="1212" y="344"/>
                  </a:lnTo>
                  <a:lnTo>
                    <a:pt x="1206" y="358"/>
                  </a:lnTo>
                  <a:lnTo>
                    <a:pt x="1196" y="358"/>
                  </a:lnTo>
                  <a:close/>
                  <a:moveTo>
                    <a:pt x="1218" y="318"/>
                  </a:moveTo>
                  <a:lnTo>
                    <a:pt x="1218" y="318"/>
                  </a:lnTo>
                  <a:lnTo>
                    <a:pt x="1220" y="330"/>
                  </a:lnTo>
                  <a:lnTo>
                    <a:pt x="1224" y="338"/>
                  </a:lnTo>
                  <a:lnTo>
                    <a:pt x="1230" y="342"/>
                  </a:lnTo>
                  <a:lnTo>
                    <a:pt x="1236" y="342"/>
                  </a:lnTo>
                  <a:lnTo>
                    <a:pt x="1236" y="342"/>
                  </a:lnTo>
                  <a:lnTo>
                    <a:pt x="1244" y="342"/>
                  </a:lnTo>
                  <a:lnTo>
                    <a:pt x="1248" y="340"/>
                  </a:lnTo>
                  <a:lnTo>
                    <a:pt x="1252" y="336"/>
                  </a:lnTo>
                  <a:lnTo>
                    <a:pt x="1254" y="330"/>
                  </a:lnTo>
                  <a:lnTo>
                    <a:pt x="1256" y="320"/>
                  </a:lnTo>
                  <a:lnTo>
                    <a:pt x="1256" y="310"/>
                  </a:lnTo>
                  <a:lnTo>
                    <a:pt x="1256" y="310"/>
                  </a:lnTo>
                  <a:lnTo>
                    <a:pt x="1256" y="300"/>
                  </a:lnTo>
                  <a:lnTo>
                    <a:pt x="1254" y="292"/>
                  </a:lnTo>
                  <a:lnTo>
                    <a:pt x="1252" y="286"/>
                  </a:lnTo>
                  <a:lnTo>
                    <a:pt x="1248" y="282"/>
                  </a:lnTo>
                  <a:lnTo>
                    <a:pt x="1244" y="280"/>
                  </a:lnTo>
                  <a:lnTo>
                    <a:pt x="1238" y="280"/>
                  </a:lnTo>
                  <a:lnTo>
                    <a:pt x="1238" y="280"/>
                  </a:lnTo>
                  <a:lnTo>
                    <a:pt x="1230" y="280"/>
                  </a:lnTo>
                  <a:lnTo>
                    <a:pt x="1224" y="286"/>
                  </a:lnTo>
                  <a:lnTo>
                    <a:pt x="1220" y="294"/>
                  </a:lnTo>
                  <a:lnTo>
                    <a:pt x="1218" y="304"/>
                  </a:lnTo>
                  <a:lnTo>
                    <a:pt x="1218" y="318"/>
                  </a:lnTo>
                  <a:close/>
                  <a:moveTo>
                    <a:pt x="1376" y="340"/>
                  </a:moveTo>
                  <a:lnTo>
                    <a:pt x="1376" y="340"/>
                  </a:lnTo>
                  <a:lnTo>
                    <a:pt x="1376" y="350"/>
                  </a:lnTo>
                  <a:lnTo>
                    <a:pt x="1378" y="358"/>
                  </a:lnTo>
                  <a:lnTo>
                    <a:pt x="1358" y="358"/>
                  </a:lnTo>
                  <a:lnTo>
                    <a:pt x="1358" y="358"/>
                  </a:lnTo>
                  <a:lnTo>
                    <a:pt x="1356" y="348"/>
                  </a:lnTo>
                  <a:lnTo>
                    <a:pt x="1356" y="340"/>
                  </a:lnTo>
                  <a:lnTo>
                    <a:pt x="1356" y="340"/>
                  </a:lnTo>
                  <a:lnTo>
                    <a:pt x="1352" y="346"/>
                  </a:lnTo>
                  <a:lnTo>
                    <a:pt x="1346" y="352"/>
                  </a:lnTo>
                  <a:lnTo>
                    <a:pt x="1338" y="358"/>
                  </a:lnTo>
                  <a:lnTo>
                    <a:pt x="1332" y="360"/>
                  </a:lnTo>
                  <a:lnTo>
                    <a:pt x="1324" y="360"/>
                  </a:lnTo>
                  <a:lnTo>
                    <a:pt x="1324" y="360"/>
                  </a:lnTo>
                  <a:lnTo>
                    <a:pt x="1316" y="360"/>
                  </a:lnTo>
                  <a:lnTo>
                    <a:pt x="1310" y="358"/>
                  </a:lnTo>
                  <a:lnTo>
                    <a:pt x="1306" y="354"/>
                  </a:lnTo>
                  <a:lnTo>
                    <a:pt x="1302" y="352"/>
                  </a:lnTo>
                  <a:lnTo>
                    <a:pt x="1296" y="342"/>
                  </a:lnTo>
                  <a:lnTo>
                    <a:pt x="1294" y="332"/>
                  </a:lnTo>
                  <a:lnTo>
                    <a:pt x="1294" y="332"/>
                  </a:lnTo>
                  <a:lnTo>
                    <a:pt x="1296" y="322"/>
                  </a:lnTo>
                  <a:lnTo>
                    <a:pt x="1300" y="314"/>
                  </a:lnTo>
                  <a:lnTo>
                    <a:pt x="1308" y="308"/>
                  </a:lnTo>
                  <a:lnTo>
                    <a:pt x="1316" y="304"/>
                  </a:lnTo>
                  <a:lnTo>
                    <a:pt x="1326" y="302"/>
                  </a:lnTo>
                  <a:lnTo>
                    <a:pt x="1338" y="300"/>
                  </a:lnTo>
                  <a:lnTo>
                    <a:pt x="1356" y="300"/>
                  </a:lnTo>
                  <a:lnTo>
                    <a:pt x="1356" y="294"/>
                  </a:lnTo>
                  <a:lnTo>
                    <a:pt x="1356" y="294"/>
                  </a:lnTo>
                  <a:lnTo>
                    <a:pt x="1354" y="286"/>
                  </a:lnTo>
                  <a:lnTo>
                    <a:pt x="1348" y="282"/>
                  </a:lnTo>
                  <a:lnTo>
                    <a:pt x="1342" y="280"/>
                  </a:lnTo>
                  <a:lnTo>
                    <a:pt x="1336" y="278"/>
                  </a:lnTo>
                  <a:lnTo>
                    <a:pt x="1336" y="278"/>
                  </a:lnTo>
                  <a:lnTo>
                    <a:pt x="1324" y="280"/>
                  </a:lnTo>
                  <a:lnTo>
                    <a:pt x="1318" y="284"/>
                  </a:lnTo>
                  <a:lnTo>
                    <a:pt x="1316" y="290"/>
                  </a:lnTo>
                  <a:lnTo>
                    <a:pt x="1314" y="294"/>
                  </a:lnTo>
                  <a:lnTo>
                    <a:pt x="1296" y="290"/>
                  </a:lnTo>
                  <a:lnTo>
                    <a:pt x="1296" y="290"/>
                  </a:lnTo>
                  <a:lnTo>
                    <a:pt x="1298" y="284"/>
                  </a:lnTo>
                  <a:lnTo>
                    <a:pt x="1302" y="278"/>
                  </a:lnTo>
                  <a:lnTo>
                    <a:pt x="1306" y="272"/>
                  </a:lnTo>
                  <a:lnTo>
                    <a:pt x="1312" y="270"/>
                  </a:lnTo>
                  <a:lnTo>
                    <a:pt x="1324" y="266"/>
                  </a:lnTo>
                  <a:lnTo>
                    <a:pt x="1338" y="264"/>
                  </a:lnTo>
                  <a:lnTo>
                    <a:pt x="1338" y="264"/>
                  </a:lnTo>
                  <a:lnTo>
                    <a:pt x="1354" y="266"/>
                  </a:lnTo>
                  <a:lnTo>
                    <a:pt x="1360" y="268"/>
                  </a:lnTo>
                  <a:lnTo>
                    <a:pt x="1366" y="270"/>
                  </a:lnTo>
                  <a:lnTo>
                    <a:pt x="1366" y="270"/>
                  </a:lnTo>
                  <a:lnTo>
                    <a:pt x="1372" y="276"/>
                  </a:lnTo>
                  <a:lnTo>
                    <a:pt x="1374" y="284"/>
                  </a:lnTo>
                  <a:lnTo>
                    <a:pt x="1376" y="290"/>
                  </a:lnTo>
                  <a:lnTo>
                    <a:pt x="1376" y="298"/>
                  </a:lnTo>
                  <a:lnTo>
                    <a:pt x="1376" y="340"/>
                  </a:lnTo>
                  <a:close/>
                  <a:moveTo>
                    <a:pt x="1356" y="312"/>
                  </a:moveTo>
                  <a:lnTo>
                    <a:pt x="1356" y="312"/>
                  </a:lnTo>
                  <a:lnTo>
                    <a:pt x="1340" y="312"/>
                  </a:lnTo>
                  <a:lnTo>
                    <a:pt x="1330" y="314"/>
                  </a:lnTo>
                  <a:lnTo>
                    <a:pt x="1330" y="314"/>
                  </a:lnTo>
                  <a:lnTo>
                    <a:pt x="1326" y="316"/>
                  </a:lnTo>
                  <a:lnTo>
                    <a:pt x="1320" y="318"/>
                  </a:lnTo>
                  <a:lnTo>
                    <a:pt x="1316" y="324"/>
                  </a:lnTo>
                  <a:lnTo>
                    <a:pt x="1314" y="330"/>
                  </a:lnTo>
                  <a:lnTo>
                    <a:pt x="1314" y="330"/>
                  </a:lnTo>
                  <a:lnTo>
                    <a:pt x="1316" y="334"/>
                  </a:lnTo>
                  <a:lnTo>
                    <a:pt x="1318" y="338"/>
                  </a:lnTo>
                  <a:lnTo>
                    <a:pt x="1322" y="342"/>
                  </a:lnTo>
                  <a:lnTo>
                    <a:pt x="1332" y="344"/>
                  </a:lnTo>
                  <a:lnTo>
                    <a:pt x="1332" y="344"/>
                  </a:lnTo>
                  <a:lnTo>
                    <a:pt x="1338" y="344"/>
                  </a:lnTo>
                  <a:lnTo>
                    <a:pt x="1344" y="342"/>
                  </a:lnTo>
                  <a:lnTo>
                    <a:pt x="1348" y="338"/>
                  </a:lnTo>
                  <a:lnTo>
                    <a:pt x="1350" y="334"/>
                  </a:lnTo>
                  <a:lnTo>
                    <a:pt x="1354" y="326"/>
                  </a:lnTo>
                  <a:lnTo>
                    <a:pt x="1356" y="320"/>
                  </a:lnTo>
                  <a:lnTo>
                    <a:pt x="1356" y="312"/>
                  </a:lnTo>
                  <a:close/>
                  <a:moveTo>
                    <a:pt x="1514" y="358"/>
                  </a:moveTo>
                  <a:lnTo>
                    <a:pt x="1514" y="252"/>
                  </a:lnTo>
                  <a:lnTo>
                    <a:pt x="1482" y="252"/>
                  </a:lnTo>
                  <a:lnTo>
                    <a:pt x="1482" y="234"/>
                  </a:lnTo>
                  <a:lnTo>
                    <a:pt x="1572" y="234"/>
                  </a:lnTo>
                  <a:lnTo>
                    <a:pt x="1572" y="252"/>
                  </a:lnTo>
                  <a:lnTo>
                    <a:pt x="1538" y="252"/>
                  </a:lnTo>
                  <a:lnTo>
                    <a:pt x="1538" y="358"/>
                  </a:lnTo>
                  <a:lnTo>
                    <a:pt x="1514" y="358"/>
                  </a:lnTo>
                  <a:close/>
                  <a:moveTo>
                    <a:pt x="1578" y="266"/>
                  </a:moveTo>
                  <a:lnTo>
                    <a:pt x="1598" y="266"/>
                  </a:lnTo>
                  <a:lnTo>
                    <a:pt x="1598" y="288"/>
                  </a:lnTo>
                  <a:lnTo>
                    <a:pt x="1598" y="288"/>
                  </a:lnTo>
                  <a:lnTo>
                    <a:pt x="1600" y="282"/>
                  </a:lnTo>
                  <a:lnTo>
                    <a:pt x="1604" y="272"/>
                  </a:lnTo>
                  <a:lnTo>
                    <a:pt x="1608" y="268"/>
                  </a:lnTo>
                  <a:lnTo>
                    <a:pt x="1614" y="266"/>
                  </a:lnTo>
                  <a:lnTo>
                    <a:pt x="1618" y="264"/>
                  </a:lnTo>
                  <a:lnTo>
                    <a:pt x="1626" y="264"/>
                  </a:lnTo>
                  <a:lnTo>
                    <a:pt x="1626" y="286"/>
                  </a:lnTo>
                  <a:lnTo>
                    <a:pt x="1626" y="286"/>
                  </a:lnTo>
                  <a:lnTo>
                    <a:pt x="1616" y="286"/>
                  </a:lnTo>
                  <a:lnTo>
                    <a:pt x="1612" y="288"/>
                  </a:lnTo>
                  <a:lnTo>
                    <a:pt x="1606" y="294"/>
                  </a:lnTo>
                  <a:lnTo>
                    <a:pt x="1606" y="294"/>
                  </a:lnTo>
                  <a:lnTo>
                    <a:pt x="1604" y="298"/>
                  </a:lnTo>
                  <a:lnTo>
                    <a:pt x="1602" y="304"/>
                  </a:lnTo>
                  <a:lnTo>
                    <a:pt x="1600" y="310"/>
                  </a:lnTo>
                  <a:lnTo>
                    <a:pt x="1600" y="320"/>
                  </a:lnTo>
                  <a:lnTo>
                    <a:pt x="1600" y="358"/>
                  </a:lnTo>
                  <a:lnTo>
                    <a:pt x="1578" y="358"/>
                  </a:lnTo>
                  <a:lnTo>
                    <a:pt x="1578" y="266"/>
                  </a:lnTo>
                  <a:close/>
                  <a:moveTo>
                    <a:pt x="1722" y="340"/>
                  </a:moveTo>
                  <a:lnTo>
                    <a:pt x="1722" y="340"/>
                  </a:lnTo>
                  <a:lnTo>
                    <a:pt x="1722" y="350"/>
                  </a:lnTo>
                  <a:lnTo>
                    <a:pt x="1724" y="358"/>
                  </a:lnTo>
                  <a:lnTo>
                    <a:pt x="1704" y="358"/>
                  </a:lnTo>
                  <a:lnTo>
                    <a:pt x="1704" y="358"/>
                  </a:lnTo>
                  <a:lnTo>
                    <a:pt x="1702" y="348"/>
                  </a:lnTo>
                  <a:lnTo>
                    <a:pt x="1700" y="340"/>
                  </a:lnTo>
                  <a:lnTo>
                    <a:pt x="1700" y="340"/>
                  </a:lnTo>
                  <a:lnTo>
                    <a:pt x="1698" y="346"/>
                  </a:lnTo>
                  <a:lnTo>
                    <a:pt x="1692" y="352"/>
                  </a:lnTo>
                  <a:lnTo>
                    <a:pt x="1684" y="358"/>
                  </a:lnTo>
                  <a:lnTo>
                    <a:pt x="1678" y="360"/>
                  </a:lnTo>
                  <a:lnTo>
                    <a:pt x="1670" y="360"/>
                  </a:lnTo>
                  <a:lnTo>
                    <a:pt x="1670" y="360"/>
                  </a:lnTo>
                  <a:lnTo>
                    <a:pt x="1662" y="360"/>
                  </a:lnTo>
                  <a:lnTo>
                    <a:pt x="1656" y="358"/>
                  </a:lnTo>
                  <a:lnTo>
                    <a:pt x="1652" y="354"/>
                  </a:lnTo>
                  <a:lnTo>
                    <a:pt x="1648" y="352"/>
                  </a:lnTo>
                  <a:lnTo>
                    <a:pt x="1642" y="342"/>
                  </a:lnTo>
                  <a:lnTo>
                    <a:pt x="1640" y="332"/>
                  </a:lnTo>
                  <a:lnTo>
                    <a:pt x="1640" y="332"/>
                  </a:lnTo>
                  <a:lnTo>
                    <a:pt x="1642" y="322"/>
                  </a:lnTo>
                  <a:lnTo>
                    <a:pt x="1646" y="314"/>
                  </a:lnTo>
                  <a:lnTo>
                    <a:pt x="1654" y="308"/>
                  </a:lnTo>
                  <a:lnTo>
                    <a:pt x="1662" y="304"/>
                  </a:lnTo>
                  <a:lnTo>
                    <a:pt x="1672" y="302"/>
                  </a:lnTo>
                  <a:lnTo>
                    <a:pt x="1682" y="300"/>
                  </a:lnTo>
                  <a:lnTo>
                    <a:pt x="1700" y="300"/>
                  </a:lnTo>
                  <a:lnTo>
                    <a:pt x="1700" y="294"/>
                  </a:lnTo>
                  <a:lnTo>
                    <a:pt x="1700" y="294"/>
                  </a:lnTo>
                  <a:lnTo>
                    <a:pt x="1700" y="286"/>
                  </a:lnTo>
                  <a:lnTo>
                    <a:pt x="1694" y="282"/>
                  </a:lnTo>
                  <a:lnTo>
                    <a:pt x="1688" y="280"/>
                  </a:lnTo>
                  <a:lnTo>
                    <a:pt x="1682" y="278"/>
                  </a:lnTo>
                  <a:lnTo>
                    <a:pt x="1682" y="278"/>
                  </a:lnTo>
                  <a:lnTo>
                    <a:pt x="1670" y="280"/>
                  </a:lnTo>
                  <a:lnTo>
                    <a:pt x="1664" y="284"/>
                  </a:lnTo>
                  <a:lnTo>
                    <a:pt x="1660" y="290"/>
                  </a:lnTo>
                  <a:lnTo>
                    <a:pt x="1660" y="294"/>
                  </a:lnTo>
                  <a:lnTo>
                    <a:pt x="1642" y="290"/>
                  </a:lnTo>
                  <a:lnTo>
                    <a:pt x="1642" y="290"/>
                  </a:lnTo>
                  <a:lnTo>
                    <a:pt x="1644" y="284"/>
                  </a:lnTo>
                  <a:lnTo>
                    <a:pt x="1648" y="278"/>
                  </a:lnTo>
                  <a:lnTo>
                    <a:pt x="1652" y="272"/>
                  </a:lnTo>
                  <a:lnTo>
                    <a:pt x="1658" y="270"/>
                  </a:lnTo>
                  <a:lnTo>
                    <a:pt x="1670" y="266"/>
                  </a:lnTo>
                  <a:lnTo>
                    <a:pt x="1684" y="264"/>
                  </a:lnTo>
                  <a:lnTo>
                    <a:pt x="1684" y="264"/>
                  </a:lnTo>
                  <a:lnTo>
                    <a:pt x="1700" y="266"/>
                  </a:lnTo>
                  <a:lnTo>
                    <a:pt x="1706" y="268"/>
                  </a:lnTo>
                  <a:lnTo>
                    <a:pt x="1712" y="270"/>
                  </a:lnTo>
                  <a:lnTo>
                    <a:pt x="1712" y="270"/>
                  </a:lnTo>
                  <a:lnTo>
                    <a:pt x="1718" y="276"/>
                  </a:lnTo>
                  <a:lnTo>
                    <a:pt x="1720" y="284"/>
                  </a:lnTo>
                  <a:lnTo>
                    <a:pt x="1722" y="290"/>
                  </a:lnTo>
                  <a:lnTo>
                    <a:pt x="1722" y="298"/>
                  </a:lnTo>
                  <a:lnTo>
                    <a:pt x="1722" y="340"/>
                  </a:lnTo>
                  <a:close/>
                  <a:moveTo>
                    <a:pt x="1700" y="312"/>
                  </a:moveTo>
                  <a:lnTo>
                    <a:pt x="1700" y="312"/>
                  </a:lnTo>
                  <a:lnTo>
                    <a:pt x="1684" y="312"/>
                  </a:lnTo>
                  <a:lnTo>
                    <a:pt x="1676" y="314"/>
                  </a:lnTo>
                  <a:lnTo>
                    <a:pt x="1676" y="314"/>
                  </a:lnTo>
                  <a:lnTo>
                    <a:pt x="1672" y="316"/>
                  </a:lnTo>
                  <a:lnTo>
                    <a:pt x="1666" y="318"/>
                  </a:lnTo>
                  <a:lnTo>
                    <a:pt x="1662" y="324"/>
                  </a:lnTo>
                  <a:lnTo>
                    <a:pt x="1660" y="330"/>
                  </a:lnTo>
                  <a:lnTo>
                    <a:pt x="1660" y="330"/>
                  </a:lnTo>
                  <a:lnTo>
                    <a:pt x="1662" y="334"/>
                  </a:lnTo>
                  <a:lnTo>
                    <a:pt x="1664" y="338"/>
                  </a:lnTo>
                  <a:lnTo>
                    <a:pt x="1668" y="342"/>
                  </a:lnTo>
                  <a:lnTo>
                    <a:pt x="1676" y="344"/>
                  </a:lnTo>
                  <a:lnTo>
                    <a:pt x="1676" y="344"/>
                  </a:lnTo>
                  <a:lnTo>
                    <a:pt x="1684" y="344"/>
                  </a:lnTo>
                  <a:lnTo>
                    <a:pt x="1690" y="342"/>
                  </a:lnTo>
                  <a:lnTo>
                    <a:pt x="1694" y="338"/>
                  </a:lnTo>
                  <a:lnTo>
                    <a:pt x="1696" y="334"/>
                  </a:lnTo>
                  <a:lnTo>
                    <a:pt x="1700" y="326"/>
                  </a:lnTo>
                  <a:lnTo>
                    <a:pt x="1700" y="320"/>
                  </a:lnTo>
                  <a:lnTo>
                    <a:pt x="1700" y="312"/>
                  </a:lnTo>
                  <a:close/>
                  <a:moveTo>
                    <a:pt x="1802" y="358"/>
                  </a:moveTo>
                  <a:lnTo>
                    <a:pt x="1802" y="340"/>
                  </a:lnTo>
                  <a:lnTo>
                    <a:pt x="1802" y="340"/>
                  </a:lnTo>
                  <a:lnTo>
                    <a:pt x="1800" y="346"/>
                  </a:lnTo>
                  <a:lnTo>
                    <a:pt x="1794" y="352"/>
                  </a:lnTo>
                  <a:lnTo>
                    <a:pt x="1786" y="358"/>
                  </a:lnTo>
                  <a:lnTo>
                    <a:pt x="1782" y="360"/>
                  </a:lnTo>
                  <a:lnTo>
                    <a:pt x="1776" y="360"/>
                  </a:lnTo>
                  <a:lnTo>
                    <a:pt x="1776" y="360"/>
                  </a:lnTo>
                  <a:lnTo>
                    <a:pt x="1764" y="358"/>
                  </a:lnTo>
                  <a:lnTo>
                    <a:pt x="1756" y="354"/>
                  </a:lnTo>
                  <a:lnTo>
                    <a:pt x="1750" y="346"/>
                  </a:lnTo>
                  <a:lnTo>
                    <a:pt x="1746" y="340"/>
                  </a:lnTo>
                  <a:lnTo>
                    <a:pt x="1742" y="330"/>
                  </a:lnTo>
                  <a:lnTo>
                    <a:pt x="1742" y="322"/>
                  </a:lnTo>
                  <a:lnTo>
                    <a:pt x="1740" y="310"/>
                  </a:lnTo>
                  <a:lnTo>
                    <a:pt x="1740" y="310"/>
                  </a:lnTo>
                  <a:lnTo>
                    <a:pt x="1742" y="296"/>
                  </a:lnTo>
                  <a:lnTo>
                    <a:pt x="1744" y="288"/>
                  </a:lnTo>
                  <a:lnTo>
                    <a:pt x="1748" y="280"/>
                  </a:lnTo>
                  <a:lnTo>
                    <a:pt x="1752" y="272"/>
                  </a:lnTo>
                  <a:lnTo>
                    <a:pt x="1758" y="268"/>
                  </a:lnTo>
                  <a:lnTo>
                    <a:pt x="1766" y="264"/>
                  </a:lnTo>
                  <a:lnTo>
                    <a:pt x="1776" y="262"/>
                  </a:lnTo>
                  <a:lnTo>
                    <a:pt x="1776" y="262"/>
                  </a:lnTo>
                  <a:lnTo>
                    <a:pt x="1784" y="262"/>
                  </a:lnTo>
                  <a:lnTo>
                    <a:pt x="1790" y="266"/>
                  </a:lnTo>
                  <a:lnTo>
                    <a:pt x="1796" y="270"/>
                  </a:lnTo>
                  <a:lnTo>
                    <a:pt x="1800" y="278"/>
                  </a:lnTo>
                  <a:lnTo>
                    <a:pt x="1800" y="234"/>
                  </a:lnTo>
                  <a:lnTo>
                    <a:pt x="1822" y="234"/>
                  </a:lnTo>
                  <a:lnTo>
                    <a:pt x="1822" y="358"/>
                  </a:lnTo>
                  <a:lnTo>
                    <a:pt x="1802" y="358"/>
                  </a:lnTo>
                  <a:close/>
                  <a:moveTo>
                    <a:pt x="1800" y="304"/>
                  </a:moveTo>
                  <a:lnTo>
                    <a:pt x="1800" y="304"/>
                  </a:lnTo>
                  <a:lnTo>
                    <a:pt x="1800" y="294"/>
                  </a:lnTo>
                  <a:lnTo>
                    <a:pt x="1796" y="286"/>
                  </a:lnTo>
                  <a:lnTo>
                    <a:pt x="1796" y="286"/>
                  </a:lnTo>
                  <a:lnTo>
                    <a:pt x="1790" y="282"/>
                  </a:lnTo>
                  <a:lnTo>
                    <a:pt x="1782" y="280"/>
                  </a:lnTo>
                  <a:lnTo>
                    <a:pt x="1782" y="280"/>
                  </a:lnTo>
                  <a:lnTo>
                    <a:pt x="1776" y="280"/>
                  </a:lnTo>
                  <a:lnTo>
                    <a:pt x="1770" y="284"/>
                  </a:lnTo>
                  <a:lnTo>
                    <a:pt x="1768" y="288"/>
                  </a:lnTo>
                  <a:lnTo>
                    <a:pt x="1766" y="294"/>
                  </a:lnTo>
                  <a:lnTo>
                    <a:pt x="1762" y="304"/>
                  </a:lnTo>
                  <a:lnTo>
                    <a:pt x="1762" y="312"/>
                  </a:lnTo>
                  <a:lnTo>
                    <a:pt x="1762" y="312"/>
                  </a:lnTo>
                  <a:lnTo>
                    <a:pt x="1762" y="320"/>
                  </a:lnTo>
                  <a:lnTo>
                    <a:pt x="1764" y="330"/>
                  </a:lnTo>
                  <a:lnTo>
                    <a:pt x="1768" y="334"/>
                  </a:lnTo>
                  <a:lnTo>
                    <a:pt x="1770" y="340"/>
                  </a:lnTo>
                  <a:lnTo>
                    <a:pt x="1776" y="342"/>
                  </a:lnTo>
                  <a:lnTo>
                    <a:pt x="1782" y="342"/>
                  </a:lnTo>
                  <a:lnTo>
                    <a:pt x="1782" y="342"/>
                  </a:lnTo>
                  <a:lnTo>
                    <a:pt x="1788" y="342"/>
                  </a:lnTo>
                  <a:lnTo>
                    <a:pt x="1794" y="336"/>
                  </a:lnTo>
                  <a:lnTo>
                    <a:pt x="1800" y="330"/>
                  </a:lnTo>
                  <a:lnTo>
                    <a:pt x="1800" y="320"/>
                  </a:lnTo>
                  <a:lnTo>
                    <a:pt x="1800" y="304"/>
                  </a:lnTo>
                  <a:close/>
                  <a:moveTo>
                    <a:pt x="1924" y="332"/>
                  </a:moveTo>
                  <a:lnTo>
                    <a:pt x="1924" y="332"/>
                  </a:lnTo>
                  <a:lnTo>
                    <a:pt x="1922" y="338"/>
                  </a:lnTo>
                  <a:lnTo>
                    <a:pt x="1918" y="344"/>
                  </a:lnTo>
                  <a:lnTo>
                    <a:pt x="1908" y="354"/>
                  </a:lnTo>
                  <a:lnTo>
                    <a:pt x="1896" y="358"/>
                  </a:lnTo>
                  <a:lnTo>
                    <a:pt x="1884" y="360"/>
                  </a:lnTo>
                  <a:lnTo>
                    <a:pt x="1884" y="360"/>
                  </a:lnTo>
                  <a:lnTo>
                    <a:pt x="1872" y="358"/>
                  </a:lnTo>
                  <a:lnTo>
                    <a:pt x="1864" y="356"/>
                  </a:lnTo>
                  <a:lnTo>
                    <a:pt x="1856" y="350"/>
                  </a:lnTo>
                  <a:lnTo>
                    <a:pt x="1850" y="344"/>
                  </a:lnTo>
                  <a:lnTo>
                    <a:pt x="1846" y="338"/>
                  </a:lnTo>
                  <a:lnTo>
                    <a:pt x="1844" y="330"/>
                  </a:lnTo>
                  <a:lnTo>
                    <a:pt x="1842" y="320"/>
                  </a:lnTo>
                  <a:lnTo>
                    <a:pt x="1840" y="312"/>
                  </a:lnTo>
                  <a:lnTo>
                    <a:pt x="1840" y="312"/>
                  </a:lnTo>
                  <a:lnTo>
                    <a:pt x="1842" y="302"/>
                  </a:lnTo>
                  <a:lnTo>
                    <a:pt x="1844" y="294"/>
                  </a:lnTo>
                  <a:lnTo>
                    <a:pt x="1848" y="286"/>
                  </a:lnTo>
                  <a:lnTo>
                    <a:pt x="1852" y="278"/>
                  </a:lnTo>
                  <a:lnTo>
                    <a:pt x="1858" y="272"/>
                  </a:lnTo>
                  <a:lnTo>
                    <a:pt x="1866" y="268"/>
                  </a:lnTo>
                  <a:lnTo>
                    <a:pt x="1874" y="264"/>
                  </a:lnTo>
                  <a:lnTo>
                    <a:pt x="1884" y="264"/>
                  </a:lnTo>
                  <a:lnTo>
                    <a:pt x="1884" y="264"/>
                  </a:lnTo>
                  <a:lnTo>
                    <a:pt x="1894" y="266"/>
                  </a:lnTo>
                  <a:lnTo>
                    <a:pt x="1904" y="268"/>
                  </a:lnTo>
                  <a:lnTo>
                    <a:pt x="1910" y="272"/>
                  </a:lnTo>
                  <a:lnTo>
                    <a:pt x="1916" y="280"/>
                  </a:lnTo>
                  <a:lnTo>
                    <a:pt x="1920" y="286"/>
                  </a:lnTo>
                  <a:lnTo>
                    <a:pt x="1924" y="296"/>
                  </a:lnTo>
                  <a:lnTo>
                    <a:pt x="1926" y="304"/>
                  </a:lnTo>
                  <a:lnTo>
                    <a:pt x="1926" y="314"/>
                  </a:lnTo>
                  <a:lnTo>
                    <a:pt x="1862" y="314"/>
                  </a:lnTo>
                  <a:lnTo>
                    <a:pt x="1862" y="314"/>
                  </a:lnTo>
                  <a:lnTo>
                    <a:pt x="1862" y="324"/>
                  </a:lnTo>
                  <a:lnTo>
                    <a:pt x="1864" y="330"/>
                  </a:lnTo>
                  <a:lnTo>
                    <a:pt x="1868" y="336"/>
                  </a:lnTo>
                  <a:lnTo>
                    <a:pt x="1868" y="336"/>
                  </a:lnTo>
                  <a:lnTo>
                    <a:pt x="1870" y="340"/>
                  </a:lnTo>
                  <a:lnTo>
                    <a:pt x="1874" y="342"/>
                  </a:lnTo>
                  <a:lnTo>
                    <a:pt x="1884" y="344"/>
                  </a:lnTo>
                  <a:lnTo>
                    <a:pt x="1884" y="344"/>
                  </a:lnTo>
                  <a:lnTo>
                    <a:pt x="1894" y="342"/>
                  </a:lnTo>
                  <a:lnTo>
                    <a:pt x="1900" y="338"/>
                  </a:lnTo>
                  <a:lnTo>
                    <a:pt x="1904" y="334"/>
                  </a:lnTo>
                  <a:lnTo>
                    <a:pt x="1906" y="328"/>
                  </a:lnTo>
                  <a:lnTo>
                    <a:pt x="1924" y="332"/>
                  </a:lnTo>
                  <a:close/>
                  <a:moveTo>
                    <a:pt x="1904" y="302"/>
                  </a:moveTo>
                  <a:lnTo>
                    <a:pt x="1904" y="302"/>
                  </a:lnTo>
                  <a:lnTo>
                    <a:pt x="1904" y="294"/>
                  </a:lnTo>
                  <a:lnTo>
                    <a:pt x="1900" y="286"/>
                  </a:lnTo>
                  <a:lnTo>
                    <a:pt x="1900" y="286"/>
                  </a:lnTo>
                  <a:lnTo>
                    <a:pt x="1892" y="280"/>
                  </a:lnTo>
                  <a:lnTo>
                    <a:pt x="1888" y="280"/>
                  </a:lnTo>
                  <a:lnTo>
                    <a:pt x="1884" y="278"/>
                  </a:lnTo>
                  <a:lnTo>
                    <a:pt x="1884" y="278"/>
                  </a:lnTo>
                  <a:lnTo>
                    <a:pt x="1878" y="280"/>
                  </a:lnTo>
                  <a:lnTo>
                    <a:pt x="1874" y="280"/>
                  </a:lnTo>
                  <a:lnTo>
                    <a:pt x="1870" y="284"/>
                  </a:lnTo>
                  <a:lnTo>
                    <a:pt x="1866" y="288"/>
                  </a:lnTo>
                  <a:lnTo>
                    <a:pt x="1866" y="288"/>
                  </a:lnTo>
                  <a:lnTo>
                    <a:pt x="1864" y="294"/>
                  </a:lnTo>
                  <a:lnTo>
                    <a:pt x="1862" y="302"/>
                  </a:lnTo>
                  <a:lnTo>
                    <a:pt x="1904" y="302"/>
                  </a:lnTo>
                  <a:close/>
                  <a:moveTo>
                    <a:pt x="0" y="388"/>
                  </a:moveTo>
                  <a:lnTo>
                    <a:pt x="0" y="370"/>
                  </a:lnTo>
                  <a:lnTo>
                    <a:pt x="298" y="224"/>
                  </a:lnTo>
                  <a:lnTo>
                    <a:pt x="298" y="260"/>
                  </a:lnTo>
                  <a:lnTo>
                    <a:pt x="0" y="388"/>
                  </a:lnTo>
                  <a:close/>
                  <a:moveTo>
                    <a:pt x="732" y="74"/>
                  </a:moveTo>
                  <a:lnTo>
                    <a:pt x="732" y="10"/>
                  </a:lnTo>
                  <a:lnTo>
                    <a:pt x="464" y="142"/>
                  </a:lnTo>
                  <a:lnTo>
                    <a:pt x="464" y="178"/>
                  </a:lnTo>
                  <a:lnTo>
                    <a:pt x="732" y="74"/>
                  </a:lnTo>
                  <a:close/>
                  <a:moveTo>
                    <a:pt x="550" y="0"/>
                  </a:moveTo>
                  <a:lnTo>
                    <a:pt x="92" y="264"/>
                  </a:lnTo>
                  <a:lnTo>
                    <a:pt x="92" y="288"/>
                  </a:lnTo>
                  <a:lnTo>
                    <a:pt x="550" y="62"/>
                  </a:lnTo>
                  <a:lnTo>
                    <a:pt x="550" y="0"/>
                  </a:lnTo>
                  <a:close/>
                  <a:moveTo>
                    <a:pt x="630" y="256"/>
                  </a:moveTo>
                  <a:lnTo>
                    <a:pt x="630" y="234"/>
                  </a:lnTo>
                  <a:lnTo>
                    <a:pt x="652" y="234"/>
                  </a:lnTo>
                  <a:lnTo>
                    <a:pt x="652" y="244"/>
                  </a:lnTo>
                  <a:lnTo>
                    <a:pt x="652" y="256"/>
                  </a:lnTo>
                  <a:lnTo>
                    <a:pt x="630" y="256"/>
                  </a:lnTo>
                  <a:close/>
                  <a:moveTo>
                    <a:pt x="630" y="358"/>
                  </a:moveTo>
                  <a:lnTo>
                    <a:pt x="630" y="266"/>
                  </a:lnTo>
                  <a:lnTo>
                    <a:pt x="652" y="266"/>
                  </a:lnTo>
                  <a:lnTo>
                    <a:pt x="652" y="312"/>
                  </a:lnTo>
                  <a:lnTo>
                    <a:pt x="652" y="358"/>
                  </a:lnTo>
                  <a:lnTo>
                    <a:pt x="630" y="358"/>
                  </a:lnTo>
                  <a:close/>
                  <a:moveTo>
                    <a:pt x="1404" y="358"/>
                  </a:moveTo>
                  <a:lnTo>
                    <a:pt x="1404" y="234"/>
                  </a:lnTo>
                  <a:lnTo>
                    <a:pt x="1424" y="234"/>
                  </a:lnTo>
                  <a:lnTo>
                    <a:pt x="1424" y="296"/>
                  </a:lnTo>
                  <a:lnTo>
                    <a:pt x="1424" y="358"/>
                  </a:lnTo>
                  <a:lnTo>
                    <a:pt x="1404" y="358"/>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97" name="Freeform 7"/>
            <p:cNvSpPr>
              <a:spLocks noEditPoints="1"/>
            </p:cNvSpPr>
            <p:nvPr/>
          </p:nvSpPr>
          <p:spPr bwMode="auto">
            <a:xfrm>
              <a:off x="13833475" y="5194300"/>
              <a:ext cx="92075" cy="47625"/>
            </a:xfrm>
            <a:custGeom>
              <a:avLst/>
              <a:gdLst>
                <a:gd name="T0" fmla="*/ 8 w 58"/>
                <a:gd name="T1" fmla="*/ 30 h 30"/>
                <a:gd name="T2" fmla="*/ 8 w 58"/>
                <a:gd name="T3" fmla="*/ 6 h 30"/>
                <a:gd name="T4" fmla="*/ 0 w 58"/>
                <a:gd name="T5" fmla="*/ 6 h 30"/>
                <a:gd name="T6" fmla="*/ 0 w 58"/>
                <a:gd name="T7" fmla="*/ 0 h 30"/>
                <a:gd name="T8" fmla="*/ 24 w 58"/>
                <a:gd name="T9" fmla="*/ 0 h 30"/>
                <a:gd name="T10" fmla="*/ 24 w 58"/>
                <a:gd name="T11" fmla="*/ 6 h 30"/>
                <a:gd name="T12" fmla="*/ 16 w 58"/>
                <a:gd name="T13" fmla="*/ 6 h 30"/>
                <a:gd name="T14" fmla="*/ 16 w 58"/>
                <a:gd name="T15" fmla="*/ 30 h 30"/>
                <a:gd name="T16" fmla="*/ 8 w 58"/>
                <a:gd name="T17" fmla="*/ 30 h 30"/>
                <a:gd name="T18" fmla="*/ 50 w 58"/>
                <a:gd name="T19" fmla="*/ 30 h 30"/>
                <a:gd name="T20" fmla="*/ 50 w 58"/>
                <a:gd name="T21" fmla="*/ 8 h 30"/>
                <a:gd name="T22" fmla="*/ 42 w 58"/>
                <a:gd name="T23" fmla="*/ 30 h 30"/>
                <a:gd name="T24" fmla="*/ 40 w 58"/>
                <a:gd name="T25" fmla="*/ 30 h 30"/>
                <a:gd name="T26" fmla="*/ 32 w 58"/>
                <a:gd name="T27" fmla="*/ 8 h 30"/>
                <a:gd name="T28" fmla="*/ 32 w 58"/>
                <a:gd name="T29" fmla="*/ 30 h 30"/>
                <a:gd name="T30" fmla="*/ 26 w 58"/>
                <a:gd name="T31" fmla="*/ 30 h 30"/>
                <a:gd name="T32" fmla="*/ 26 w 58"/>
                <a:gd name="T33" fmla="*/ 0 h 30"/>
                <a:gd name="T34" fmla="*/ 36 w 58"/>
                <a:gd name="T35" fmla="*/ 0 h 30"/>
                <a:gd name="T36" fmla="*/ 42 w 58"/>
                <a:gd name="T37" fmla="*/ 18 h 30"/>
                <a:gd name="T38" fmla="*/ 48 w 58"/>
                <a:gd name="T39" fmla="*/ 0 h 30"/>
                <a:gd name="T40" fmla="*/ 58 w 58"/>
                <a:gd name="T41" fmla="*/ 0 h 30"/>
                <a:gd name="T42" fmla="*/ 58 w 58"/>
                <a:gd name="T43" fmla="*/ 30 h 30"/>
                <a:gd name="T44" fmla="*/ 50 w 58"/>
                <a:gd name="T45"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8" h="30">
                  <a:moveTo>
                    <a:pt x="8" y="30"/>
                  </a:moveTo>
                  <a:lnTo>
                    <a:pt x="8" y="6"/>
                  </a:lnTo>
                  <a:lnTo>
                    <a:pt x="0" y="6"/>
                  </a:lnTo>
                  <a:lnTo>
                    <a:pt x="0" y="0"/>
                  </a:lnTo>
                  <a:lnTo>
                    <a:pt x="24" y="0"/>
                  </a:lnTo>
                  <a:lnTo>
                    <a:pt x="24" y="6"/>
                  </a:lnTo>
                  <a:lnTo>
                    <a:pt x="16" y="6"/>
                  </a:lnTo>
                  <a:lnTo>
                    <a:pt x="16" y="30"/>
                  </a:lnTo>
                  <a:lnTo>
                    <a:pt x="8" y="30"/>
                  </a:lnTo>
                  <a:close/>
                  <a:moveTo>
                    <a:pt x="50" y="30"/>
                  </a:moveTo>
                  <a:lnTo>
                    <a:pt x="50" y="8"/>
                  </a:lnTo>
                  <a:lnTo>
                    <a:pt x="42" y="30"/>
                  </a:lnTo>
                  <a:lnTo>
                    <a:pt x="40" y="30"/>
                  </a:lnTo>
                  <a:lnTo>
                    <a:pt x="32" y="8"/>
                  </a:lnTo>
                  <a:lnTo>
                    <a:pt x="32" y="30"/>
                  </a:lnTo>
                  <a:lnTo>
                    <a:pt x="26" y="30"/>
                  </a:lnTo>
                  <a:lnTo>
                    <a:pt x="26" y="0"/>
                  </a:lnTo>
                  <a:lnTo>
                    <a:pt x="36" y="0"/>
                  </a:lnTo>
                  <a:lnTo>
                    <a:pt x="42" y="18"/>
                  </a:lnTo>
                  <a:lnTo>
                    <a:pt x="48" y="0"/>
                  </a:lnTo>
                  <a:lnTo>
                    <a:pt x="58" y="0"/>
                  </a:lnTo>
                  <a:lnTo>
                    <a:pt x="58" y="30"/>
                  </a:lnTo>
                  <a:lnTo>
                    <a:pt x="50" y="30"/>
                  </a:lnTo>
                  <a:close/>
                </a:path>
              </a:pathLst>
            </a:custGeom>
            <a:solidFill>
              <a:srgbClr val="F582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grpSp>
      <p:sp>
        <p:nvSpPr>
          <p:cNvPr id="11" name="Right Triangle 10"/>
          <p:cNvSpPr/>
          <p:nvPr userDrawn="1"/>
        </p:nvSpPr>
        <p:spPr>
          <a:xfrm rot="10800000" flipH="1">
            <a:off x="0" y="-1"/>
            <a:ext cx="2146986" cy="937173"/>
          </a:xfrm>
          <a:prstGeom prst="r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0" tIns="45709" rIns="0" bIns="0" rtlCol="0" anchor="ctr"/>
          <a:lstStyle/>
          <a:p>
            <a:pPr algn="ctr"/>
            <a:endParaRPr lang="en-US"/>
          </a:p>
        </p:txBody>
      </p:sp>
    </p:spTree>
    <p:extLst>
      <p:ext uri="{BB962C8B-B14F-4D97-AF65-F5344CB8AC3E}">
        <p14:creationId xmlns:p14="http://schemas.microsoft.com/office/powerpoint/2010/main" val="22141771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ight Triangle 3"/>
          <p:cNvSpPr/>
          <p:nvPr/>
        </p:nvSpPr>
        <p:spPr bwMode="gray">
          <a:xfrm rot="16200000">
            <a:off x="5835652" y="1835152"/>
            <a:ext cx="1495425" cy="5121275"/>
          </a:xfrm>
          <a:prstGeom prst="rtTriangl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1420" tIns="45709" rIns="91420" bIns="45709" anchor="ctr"/>
          <a:lstStyle/>
          <a:p>
            <a:pPr algn="ctr" fontAlgn="auto">
              <a:spcBef>
                <a:spcPts val="0"/>
              </a:spcBef>
              <a:spcAft>
                <a:spcPts val="0"/>
              </a:spcAft>
              <a:defRPr/>
            </a:pPr>
            <a:endParaRPr lang="en-US" dirty="0">
              <a:latin typeface="Verdana"/>
            </a:endParaRPr>
          </a:p>
        </p:txBody>
      </p:sp>
      <p:pic>
        <p:nvPicPr>
          <p:cNvPr id="5" name="Picture 10" descr="APMT_Logo_Black_PNG.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6340477" y="4748214"/>
            <a:ext cx="2259013" cy="30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685800" y="1028700"/>
            <a:ext cx="7772400" cy="1371600"/>
          </a:xfrm>
        </p:spPr>
        <p:txBody>
          <a:bodyPr>
            <a:noAutofit/>
          </a:bodyPr>
          <a:lstStyle>
            <a:lvl1pPr marL="0" indent="0">
              <a:spcAft>
                <a:spcPts val="1200"/>
              </a:spcAft>
              <a:buClrTx/>
              <a:buFont typeface="Arial"/>
              <a:buNone/>
              <a:defRPr sz="1800">
                <a:solidFill>
                  <a:schemeClr val="tx1"/>
                </a:solidFill>
              </a:defRPr>
            </a:lvl1pPr>
            <a:lvl2pPr marL="0" indent="225374">
              <a:spcAft>
                <a:spcPts val="600"/>
              </a:spcAft>
              <a:buClrTx/>
              <a:buFont typeface="Arial"/>
              <a:buChar char="•"/>
              <a:defRPr sz="1800">
                <a:solidFill>
                  <a:schemeClr val="tx1"/>
                </a:solidFill>
              </a:defRPr>
            </a:lvl2pPr>
            <a:lvl3pPr marL="225374" indent="233310">
              <a:spcAft>
                <a:spcPts val="600"/>
              </a:spcAft>
              <a:buClrTx/>
              <a:buSzPct val="100000"/>
              <a:buFont typeface="Lucida Grande"/>
              <a:buChar char="-"/>
              <a:defRPr sz="1600">
                <a:solidFill>
                  <a:schemeClr val="tx1"/>
                </a:solidFill>
              </a:defRPr>
            </a:lvl3pPr>
            <a:lvl4pPr marL="458684" indent="225374">
              <a:spcAft>
                <a:spcPts val="600"/>
              </a:spcAft>
              <a:buClrTx/>
              <a:buSzPct val="100000"/>
              <a:buFont typeface="Lucida Grande"/>
              <a:buChar char="-"/>
              <a:defRPr sz="1400">
                <a:solidFill>
                  <a:schemeClr val="tx1"/>
                </a:solidFill>
              </a:defRPr>
            </a:lvl4pPr>
            <a:lvl5pPr marL="684058" indent="233310">
              <a:spcAft>
                <a:spcPts val="600"/>
              </a:spcAft>
              <a:buClrTx/>
              <a:buSzPct val="100000"/>
              <a:buFont typeface="Lucida Grande"/>
              <a:buChar char="-"/>
              <a:defRPr sz="1400">
                <a:solidFill>
                  <a:schemeClr val="tx1"/>
                </a:solidFill>
              </a:defRPr>
            </a:lvl5pPr>
            <a:lvl6pPr marL="2285480" indent="0">
              <a:buNone/>
              <a:defRPr sz="1400">
                <a:solidFill>
                  <a:schemeClr val="tx1">
                    <a:tint val="75000"/>
                  </a:schemeClr>
                </a:solidFill>
              </a:defRPr>
            </a:lvl6pPr>
            <a:lvl7pPr marL="2742576" indent="0">
              <a:buNone/>
              <a:defRPr sz="1400">
                <a:solidFill>
                  <a:schemeClr val="tx1">
                    <a:tint val="75000"/>
                  </a:schemeClr>
                </a:solidFill>
              </a:defRPr>
            </a:lvl7pPr>
            <a:lvl8pPr marL="3199672" indent="0">
              <a:buNone/>
              <a:defRPr sz="1400">
                <a:solidFill>
                  <a:schemeClr val="tx1">
                    <a:tint val="75000"/>
                  </a:schemeClr>
                </a:solidFill>
              </a:defRPr>
            </a:lvl8pPr>
            <a:lvl9pPr marL="3656768" indent="0">
              <a:buNone/>
              <a:defRPr sz="1400">
                <a:solidFill>
                  <a:schemeClr val="tx1">
                    <a:tint val="75000"/>
                  </a:schemeClr>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685800" y="171450"/>
            <a:ext cx="7772400" cy="685800"/>
          </a:xfrm>
        </p:spPr>
        <p:txBody>
          <a:bodyPr>
            <a:normAutofit/>
          </a:bodyPr>
          <a:lstStyle>
            <a:lvl1pPr algn="l">
              <a:defRPr sz="2400" b="0" i="0" cap="none">
                <a:solidFill>
                  <a:srgbClr val="FFFFFF"/>
                </a:solidFill>
              </a:defRPr>
            </a:lvl1pPr>
          </a:lstStyle>
          <a:p>
            <a:r>
              <a:rPr lang="en-US"/>
              <a:t>Click to edit Master title style</a:t>
            </a:r>
            <a:endParaRPr lang="en-US" dirty="0"/>
          </a:p>
        </p:txBody>
      </p:sp>
      <p:sp>
        <p:nvSpPr>
          <p:cNvPr id="6" name="Slide Number Placeholder 6"/>
          <p:cNvSpPr>
            <a:spLocks noGrp="1"/>
          </p:cNvSpPr>
          <p:nvPr>
            <p:ph type="sldNum" sz="quarter" idx="10"/>
          </p:nvPr>
        </p:nvSpPr>
        <p:spPr/>
        <p:txBody>
          <a:bodyPr/>
          <a:lstStyle>
            <a:lvl1pPr>
              <a:defRPr sz="2400">
                <a:solidFill>
                  <a:srgbClr val="FFFFFF"/>
                </a:solidFill>
              </a:defRPr>
            </a:lvl1pPr>
          </a:lstStyle>
          <a:p>
            <a:pPr>
              <a:defRPr/>
            </a:pPr>
            <a:fld id="{B6BA7C22-DECA-4BDF-9C51-5D6D1ABCA993}" type="slidenum">
              <a:rPr lang="en-US"/>
              <a:pPr>
                <a:defRPr/>
              </a:pPr>
              <a:t>‹#›</a:t>
            </a:fld>
            <a:endParaRPr lang="en-US" b="0" dirty="0"/>
          </a:p>
        </p:txBody>
      </p:sp>
    </p:spTree>
    <p:extLst>
      <p:ext uri="{BB962C8B-B14F-4D97-AF65-F5344CB8AC3E}">
        <p14:creationId xmlns:p14="http://schemas.microsoft.com/office/powerpoint/2010/main" val="111394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028700"/>
            <a:ext cx="3810000" cy="3600450"/>
          </a:xfrm>
        </p:spPr>
        <p:txBody>
          <a:bodyPr/>
          <a:lstStyle>
            <a:lvl1pPr>
              <a:defRPr sz="18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028700"/>
            <a:ext cx="3810000" cy="3600450"/>
          </a:xfrm>
        </p:spPr>
        <p:txBody>
          <a:bodyPr/>
          <a:lstStyle>
            <a:lvl1pPr>
              <a:defRPr sz="18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lgn="ctr">
              <a:defRPr sz="900">
                <a:solidFill>
                  <a:schemeClr val="tx1"/>
                </a:solidFill>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F37852AC-1587-4A15-976D-2C18ECD52592}" type="slidenum">
              <a:rPr lang="en-US"/>
              <a:pPr>
                <a:defRPr/>
              </a:pPr>
              <a:t>‹#›</a:t>
            </a:fld>
            <a:endParaRPr lang="en-US" sz="900" b="0">
              <a:solidFill>
                <a:schemeClr val="tx1"/>
              </a:solidFill>
            </a:endParaRPr>
          </a:p>
        </p:txBody>
      </p:sp>
    </p:spTree>
    <p:extLst>
      <p:ext uri="{BB962C8B-B14F-4D97-AF65-F5344CB8AC3E}">
        <p14:creationId xmlns:p14="http://schemas.microsoft.com/office/powerpoint/2010/main" val="33706026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lgn="ctr">
              <a:defRPr sz="900">
                <a:solidFill>
                  <a:schemeClr val="tx1"/>
                </a:solidFill>
              </a:defRPr>
            </a:lvl1pPr>
          </a:lstStyle>
          <a:p>
            <a:pPr>
              <a:defRPr/>
            </a:pPr>
            <a:endParaRPr lang="en-US"/>
          </a:p>
        </p:txBody>
      </p:sp>
      <p:sp>
        <p:nvSpPr>
          <p:cNvPr id="5" name="Slide Number Placeholder 4"/>
          <p:cNvSpPr>
            <a:spLocks noGrp="1"/>
          </p:cNvSpPr>
          <p:nvPr>
            <p:ph type="sldNum" sz="quarter" idx="12"/>
          </p:nvPr>
        </p:nvSpPr>
        <p:spPr/>
        <p:txBody>
          <a:bodyPr/>
          <a:lstStyle>
            <a:lvl1pPr algn="l">
              <a:defRPr sz="900" b="0"/>
            </a:lvl1pPr>
          </a:lstStyle>
          <a:p>
            <a:pPr>
              <a:defRPr/>
            </a:pPr>
            <a:fld id="{CF77648B-5CAB-445D-88B7-40BD9869A7D5}" type="slidenum">
              <a:rPr lang="en-US"/>
              <a:pPr>
                <a:defRPr/>
              </a:pPr>
              <a:t>‹#›</a:t>
            </a:fld>
            <a:endParaRPr lang="en-US" dirty="0"/>
          </a:p>
        </p:txBody>
      </p:sp>
    </p:spTree>
    <p:extLst>
      <p:ext uri="{BB962C8B-B14F-4D97-AF65-F5344CB8AC3E}">
        <p14:creationId xmlns:p14="http://schemas.microsoft.com/office/powerpoint/2010/main" val="23692374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End Slide">
    <p:spTree>
      <p:nvGrpSpPr>
        <p:cNvPr id="1" name=""/>
        <p:cNvGrpSpPr/>
        <p:nvPr/>
      </p:nvGrpSpPr>
      <p:grpSpPr>
        <a:xfrm>
          <a:off x="0" y="0"/>
          <a:ext cx="0" cy="0"/>
          <a:chOff x="0" y="0"/>
          <a:chExt cx="0" cy="0"/>
        </a:xfrm>
      </p:grpSpPr>
      <p:pic>
        <p:nvPicPr>
          <p:cNvPr id="2" name="Picture 9" descr="AMPT PPT Gradation.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hidden">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ight Triangle 2"/>
          <p:cNvSpPr/>
          <p:nvPr/>
        </p:nvSpPr>
        <p:spPr bwMode="hidden">
          <a:xfrm rot="5400000">
            <a:off x="969964" y="-969962"/>
            <a:ext cx="1241425" cy="3181350"/>
          </a:xfrm>
          <a:prstGeom prst="rtTriangle">
            <a:avLst/>
          </a:prstGeom>
          <a:solidFill>
            <a:srgbClr val="FF6319"/>
          </a:solidFill>
          <a:ln>
            <a:noFill/>
          </a:ln>
          <a:effectLst/>
        </p:spPr>
        <p:style>
          <a:lnRef idx="1">
            <a:schemeClr val="accent1"/>
          </a:lnRef>
          <a:fillRef idx="3">
            <a:schemeClr val="accent1"/>
          </a:fillRef>
          <a:effectRef idx="2">
            <a:schemeClr val="accent1"/>
          </a:effectRef>
          <a:fontRef idx="minor">
            <a:schemeClr val="lt1"/>
          </a:fontRef>
        </p:style>
        <p:txBody>
          <a:bodyPr lIns="91420" tIns="45709" rIns="91420" bIns="45709" anchor="ctr"/>
          <a:lstStyle/>
          <a:p>
            <a:pPr algn="ctr" fontAlgn="auto">
              <a:spcBef>
                <a:spcPts val="0"/>
              </a:spcBef>
              <a:spcAft>
                <a:spcPts val="0"/>
              </a:spcAft>
              <a:defRPr/>
            </a:pPr>
            <a:endParaRPr lang="en-US" dirty="0">
              <a:latin typeface="Verdana"/>
            </a:endParaRPr>
          </a:p>
        </p:txBody>
      </p:sp>
      <p:pic>
        <p:nvPicPr>
          <p:cNvPr id="4" name="Picture 11" descr="APMT_Tag_Ver_ColorRev_PNG.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black">
          <a:xfrm>
            <a:off x="1600200" y="1871665"/>
            <a:ext cx="5943600"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9869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2">
            <a:lumMod val="50000"/>
            <a:lumOff val="50000"/>
            <a:alpha val="71000"/>
          </a:schemeClr>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557668" y="0"/>
            <a:ext cx="7586332" cy="3419856"/>
          </a:xfrm>
          <a:solidFill>
            <a:schemeClr val="tx2">
              <a:shade val="50000"/>
            </a:schemeClr>
          </a:solidFill>
          <a:ln>
            <a:noFill/>
          </a:ln>
        </p:spPr>
        <p:txBody>
          <a:bodyPr rtlCol="0">
            <a:normAutofit/>
          </a:bodyPr>
          <a:lstStyle>
            <a:lvl1pPr>
              <a:buNone/>
              <a:defRPr sz="3200"/>
            </a:lvl1pPr>
            <a:extLst/>
          </a:lstStyle>
          <a:p>
            <a:pPr lvl="0"/>
            <a:r>
              <a:rPr lang="en-US" noProof="0"/>
              <a:t>Click icon to add picture</a:t>
            </a:r>
            <a:endParaRPr lang="en-US" noProof="0" dirty="0"/>
          </a:p>
        </p:txBody>
      </p:sp>
      <p:sp>
        <p:nvSpPr>
          <p:cNvPr id="4" name="Text Placeholder 3"/>
          <p:cNvSpPr>
            <a:spLocks noGrp="1"/>
          </p:cNvSpPr>
          <p:nvPr>
            <p:ph type="body" sz="half" idx="2"/>
          </p:nvPr>
        </p:nvSpPr>
        <p:spPr>
          <a:xfrm>
            <a:off x="1600200" y="4114800"/>
            <a:ext cx="7315200" cy="51435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extLst/>
          </a:lstStyle>
          <a:p>
            <a:pPr lvl="0"/>
            <a:r>
              <a:rPr lang="en-US"/>
              <a:t>Click to edit Master text styles</a:t>
            </a:r>
          </a:p>
        </p:txBody>
      </p:sp>
      <p:sp>
        <p:nvSpPr>
          <p:cNvPr id="2" name="Title 1"/>
          <p:cNvSpPr>
            <a:spLocks noGrp="1"/>
          </p:cNvSpPr>
          <p:nvPr>
            <p:ph type="title"/>
          </p:nvPr>
        </p:nvSpPr>
        <p:spPr>
          <a:xfrm>
            <a:off x="1600200" y="3543300"/>
            <a:ext cx="7315200" cy="457200"/>
          </a:xfrm>
        </p:spPr>
        <p:txBody>
          <a:bodyPr anchor="ctr"/>
          <a:lstStyle>
            <a:lvl1pPr algn="l">
              <a:buNone/>
              <a:defRPr sz="2800" b="0">
                <a:solidFill>
                  <a:srgbClr val="FFFFFF"/>
                </a:solidFill>
              </a:defRPr>
            </a:lvl1pPr>
            <a:extLst/>
          </a:lstStyle>
          <a:p>
            <a:r>
              <a:rPr lang="en-US"/>
              <a:t>Click to edit Master title style</a:t>
            </a:r>
            <a:endParaRPr lang="en-US" dirty="0"/>
          </a:p>
        </p:txBody>
      </p:sp>
      <p:sp>
        <p:nvSpPr>
          <p:cNvPr id="5" name="Date Placeholder 11"/>
          <p:cNvSpPr>
            <a:spLocks noGrp="1"/>
          </p:cNvSpPr>
          <p:nvPr>
            <p:ph type="dt" sz="half" idx="10"/>
          </p:nvPr>
        </p:nvSpPr>
        <p:spPr>
          <a:xfrm>
            <a:off x="6248400" y="4686300"/>
            <a:ext cx="2667000" cy="274638"/>
          </a:xfrm>
        </p:spPr>
        <p:txBody>
          <a:bodyPr/>
          <a:lstStyle>
            <a:lvl1pPr>
              <a:defRPr/>
            </a:lvl1pPr>
            <a:extLst/>
          </a:lstStyle>
          <a:p>
            <a:pPr>
              <a:defRPr/>
            </a:pPr>
            <a:endParaRPr lang="en-US"/>
          </a:p>
        </p:txBody>
      </p:sp>
      <p:sp>
        <p:nvSpPr>
          <p:cNvPr id="6" name="Slide Number Placeholder 12"/>
          <p:cNvSpPr>
            <a:spLocks noGrp="1"/>
          </p:cNvSpPr>
          <p:nvPr>
            <p:ph type="sldNum" sz="quarter" idx="11"/>
          </p:nvPr>
        </p:nvSpPr>
        <p:spPr>
          <a:xfrm>
            <a:off x="0" y="3500440"/>
            <a:ext cx="1447800" cy="498475"/>
          </a:xfrm>
        </p:spPr>
        <p:txBody>
          <a:bodyPr/>
          <a:lstStyle>
            <a:lvl1pPr>
              <a:defRPr sz="2800"/>
            </a:lvl1pPr>
            <a:extLst/>
          </a:lstStyle>
          <a:p>
            <a:pPr>
              <a:defRPr/>
            </a:pPr>
            <a:fld id="{82E89D94-29D9-42B1-9F91-8F121F257EE5}" type="slidenum">
              <a:rPr lang="en-US"/>
              <a:pPr>
                <a:defRPr/>
              </a:pPr>
              <a:t>‹#›</a:t>
            </a:fld>
            <a:endParaRPr lang="en-US" b="0" dirty="0">
              <a:solidFill>
                <a:schemeClr val="tx1"/>
              </a:solidFill>
            </a:endParaRPr>
          </a:p>
        </p:txBody>
      </p:sp>
      <p:sp>
        <p:nvSpPr>
          <p:cNvPr id="7" name="Footer Placeholder 13"/>
          <p:cNvSpPr>
            <a:spLocks noGrp="1"/>
          </p:cNvSpPr>
          <p:nvPr>
            <p:ph type="ftr" sz="quarter" idx="12"/>
          </p:nvPr>
        </p:nvSpPr>
        <p:spPr>
          <a:xfrm>
            <a:off x="1600200" y="4686301"/>
            <a:ext cx="4572000" cy="273050"/>
          </a:xfrm>
        </p:spPr>
        <p:txBody>
          <a:bodyPr/>
          <a:lstStyle>
            <a:lvl1pPr algn="ctr">
              <a:defRPr sz="900">
                <a:solidFill>
                  <a:schemeClr val="tx1"/>
                </a:solidFill>
              </a:defRPr>
            </a:lvl1pPr>
            <a:extLst/>
          </a:lstStyle>
          <a:p>
            <a:pPr>
              <a:defRPr/>
            </a:pPr>
            <a:endParaRPr lang="en-US"/>
          </a:p>
        </p:txBody>
      </p:sp>
    </p:spTree>
    <p:extLst>
      <p:ext uri="{BB962C8B-B14F-4D97-AF65-F5344CB8AC3E}">
        <p14:creationId xmlns:p14="http://schemas.microsoft.com/office/powerpoint/2010/main" val="2074084084"/>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asic">
    <p:spTree>
      <p:nvGrpSpPr>
        <p:cNvPr id="1" name=""/>
        <p:cNvGrpSpPr/>
        <p:nvPr/>
      </p:nvGrpSpPr>
      <p:grpSpPr>
        <a:xfrm>
          <a:off x="0" y="0"/>
          <a:ext cx="0" cy="0"/>
          <a:chOff x="0" y="0"/>
          <a:chExt cx="0" cy="0"/>
        </a:xfrm>
      </p:grpSpPr>
      <p:sp>
        <p:nvSpPr>
          <p:cNvPr id="2" name="Title 1"/>
          <p:cNvSpPr>
            <a:spLocks noGrp="1"/>
          </p:cNvSpPr>
          <p:nvPr>
            <p:ph type="title"/>
          </p:nvPr>
        </p:nvSpPr>
        <p:spPr>
          <a:xfrm>
            <a:off x="436687" y="188270"/>
            <a:ext cx="8270631" cy="472501"/>
          </a:xfrm>
        </p:spPr>
        <p:txBody>
          <a:bodyPr/>
          <a:lstStyle/>
          <a:p>
            <a:r>
              <a:rPr lang="en-US"/>
              <a:t>Click to edit Master title style</a:t>
            </a:r>
            <a:endParaRPr lang="en-GB" dirty="0"/>
          </a:p>
        </p:txBody>
      </p:sp>
      <p:sp>
        <p:nvSpPr>
          <p:cNvPr id="8" name="Text Placeholder 7"/>
          <p:cNvSpPr>
            <a:spLocks noGrp="1"/>
          </p:cNvSpPr>
          <p:nvPr>
            <p:ph type="body" sz="quarter" idx="32" hasCustomPrompt="1"/>
          </p:nvPr>
        </p:nvSpPr>
        <p:spPr>
          <a:xfrm>
            <a:off x="712426" y="4677976"/>
            <a:ext cx="6063304" cy="270272"/>
          </a:xfrm>
        </p:spPr>
        <p:txBody>
          <a:bodyPr anchor="b" anchorCtr="0"/>
          <a:lstStyle>
            <a:lvl1pPr>
              <a:spcBef>
                <a:spcPts val="0"/>
              </a:spcBef>
              <a:defRPr sz="400">
                <a:solidFill>
                  <a:schemeClr val="bg1">
                    <a:lumMod val="50000"/>
                  </a:schemeClr>
                </a:solidFill>
              </a:defRPr>
            </a:lvl1pPr>
            <a:lvl2pPr>
              <a:spcBef>
                <a:spcPts val="0"/>
              </a:spcBef>
              <a:defRPr sz="400"/>
            </a:lvl2pPr>
            <a:lvl3pPr>
              <a:spcBef>
                <a:spcPts val="0"/>
              </a:spcBef>
              <a:defRPr sz="400"/>
            </a:lvl3pPr>
            <a:lvl4pPr>
              <a:spcBef>
                <a:spcPts val="0"/>
              </a:spcBef>
              <a:defRPr sz="400"/>
            </a:lvl4pPr>
            <a:lvl5pPr>
              <a:spcBef>
                <a:spcPts val="0"/>
              </a:spcBef>
              <a:defRPr sz="400"/>
            </a:lvl5pPr>
          </a:lstStyle>
          <a:p>
            <a:pPr lvl="0"/>
            <a:r>
              <a:rPr lang="en-US" dirty="0"/>
              <a:t>Notes/Sources:</a:t>
            </a:r>
          </a:p>
        </p:txBody>
      </p:sp>
      <p:sp>
        <p:nvSpPr>
          <p:cNvPr id="5" name="Content Placeholder 2"/>
          <p:cNvSpPr>
            <a:spLocks noGrp="1"/>
          </p:cNvSpPr>
          <p:nvPr>
            <p:ph idx="1"/>
          </p:nvPr>
        </p:nvSpPr>
        <p:spPr>
          <a:xfrm>
            <a:off x="436687" y="809627"/>
            <a:ext cx="8270631" cy="3868341"/>
          </a:xfrm>
          <a:solidFill>
            <a:schemeClr val="bg1">
              <a:lumMod val="95000"/>
            </a:schemeClr>
          </a:solidFill>
        </p:spPr>
        <p:txBody>
          <a:bodyPr lIns="64884" tIns="64884" rIns="64884" bIns="64884"/>
          <a:lstStyle>
            <a:lvl1pPr>
              <a:defRPr sz="800">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0214308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2">
            <a:lumMod val="50000"/>
            <a:lumOff val="50000"/>
            <a:alpha val="71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966030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lgn="ctr">
              <a:defRPr sz="900">
                <a:solidFill>
                  <a:schemeClr val="tx1"/>
                </a:solidFill>
              </a:defRPr>
            </a:lvl1pPr>
          </a:lstStyle>
          <a:p>
            <a:pPr>
              <a:defRPr/>
            </a:pPr>
            <a:endParaRPr lang="en-US"/>
          </a:p>
        </p:txBody>
      </p:sp>
      <p:sp>
        <p:nvSpPr>
          <p:cNvPr id="5" name="Slide Number Placeholder 4"/>
          <p:cNvSpPr>
            <a:spLocks noGrp="1"/>
          </p:cNvSpPr>
          <p:nvPr>
            <p:ph type="sldNum" sz="quarter" idx="12"/>
          </p:nvPr>
        </p:nvSpPr>
        <p:spPr/>
        <p:txBody>
          <a:bodyPr/>
          <a:lstStyle>
            <a:lvl1pPr algn="l">
              <a:defRPr sz="900" b="0"/>
            </a:lvl1pPr>
          </a:lstStyle>
          <a:p>
            <a:pPr>
              <a:defRPr/>
            </a:pPr>
            <a:fld id="{CF77648B-5CAB-445D-88B7-40BD9869A7D5}" type="slidenum">
              <a:rPr lang="en-US"/>
              <a:pPr>
                <a:defRPr/>
              </a:pPr>
              <a:t>‹#›</a:t>
            </a:fld>
            <a:endParaRPr lang="en-US" dirty="0"/>
          </a:p>
        </p:txBody>
      </p:sp>
    </p:spTree>
    <p:extLst>
      <p:ext uri="{BB962C8B-B14F-4D97-AF65-F5344CB8AC3E}">
        <p14:creationId xmlns:p14="http://schemas.microsoft.com/office/powerpoint/2010/main" val="35846957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Slide 1">
    <p:spTree>
      <p:nvGrpSpPr>
        <p:cNvPr id="1" name=""/>
        <p:cNvGrpSpPr/>
        <p:nvPr/>
      </p:nvGrpSpPr>
      <p:grpSpPr>
        <a:xfrm>
          <a:off x="0" y="0"/>
          <a:ext cx="0" cy="0"/>
          <a:chOff x="0" y="0"/>
          <a:chExt cx="0" cy="0"/>
        </a:xfrm>
      </p:grpSpPr>
      <p:pic>
        <p:nvPicPr>
          <p:cNvPr id="4" name="Picture 9" descr="2012 cover mountain.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2" y="-9524"/>
            <a:ext cx="9155113" cy="516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APMT_Tag_Ver_ColorRev_PNG.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black">
          <a:xfrm>
            <a:off x="6340477" y="4514851"/>
            <a:ext cx="2259013"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ight Triangle 5"/>
          <p:cNvSpPr/>
          <p:nvPr/>
        </p:nvSpPr>
        <p:spPr bwMode="hidden">
          <a:xfrm rot="5400000">
            <a:off x="969964" y="-969962"/>
            <a:ext cx="1241425" cy="3181350"/>
          </a:xfrm>
          <a:prstGeom prst="rtTriangle">
            <a:avLst/>
          </a:prstGeom>
          <a:solidFill>
            <a:srgbClr val="FF6319"/>
          </a:solidFill>
          <a:ln>
            <a:noFill/>
          </a:ln>
          <a:effectLst/>
        </p:spPr>
        <p:style>
          <a:lnRef idx="1">
            <a:schemeClr val="accent1"/>
          </a:lnRef>
          <a:fillRef idx="3">
            <a:schemeClr val="accent1"/>
          </a:fillRef>
          <a:effectRef idx="2">
            <a:schemeClr val="accent1"/>
          </a:effectRef>
          <a:fontRef idx="minor">
            <a:schemeClr val="lt1"/>
          </a:fontRef>
        </p:style>
        <p:txBody>
          <a:bodyPr lIns="80465" tIns="40232" rIns="80465" bIns="40232" anchor="ctr"/>
          <a:lstStyle/>
          <a:p>
            <a:pPr algn="ctr" fontAlgn="auto">
              <a:spcBef>
                <a:spcPts val="0"/>
              </a:spcBef>
              <a:spcAft>
                <a:spcPts val="0"/>
              </a:spcAft>
              <a:defRPr/>
            </a:pPr>
            <a:endParaRPr lang="en-US" dirty="0"/>
          </a:p>
        </p:txBody>
      </p:sp>
      <p:sp>
        <p:nvSpPr>
          <p:cNvPr id="12" name="Title 1"/>
          <p:cNvSpPr>
            <a:spLocks noGrp="1"/>
          </p:cNvSpPr>
          <p:nvPr>
            <p:ph type="ctrTitle"/>
          </p:nvPr>
        </p:nvSpPr>
        <p:spPr bwMode="auto">
          <a:xfrm>
            <a:off x="682624" y="3291840"/>
            <a:ext cx="7772400" cy="857250"/>
          </a:xfrm>
        </p:spPr>
        <p:txBody>
          <a:bodyPr>
            <a:noAutofit/>
          </a:bodyPr>
          <a:lstStyle>
            <a:lvl1pPr algn="l">
              <a:lnSpc>
                <a:spcPct val="95000"/>
              </a:lnSpc>
              <a:defRPr sz="2100">
                <a:solidFill>
                  <a:schemeClr val="accent3"/>
                </a:solidFill>
              </a:defRPr>
            </a:lvl1pPr>
          </a:lstStyle>
          <a:p>
            <a:r>
              <a:rPr lang="en-US"/>
              <a:t>Click to edit Master title style</a:t>
            </a:r>
            <a:endParaRPr lang="en-US" dirty="0"/>
          </a:p>
        </p:txBody>
      </p:sp>
      <p:sp>
        <p:nvSpPr>
          <p:cNvPr id="15" name="Subtitle 2"/>
          <p:cNvSpPr>
            <a:spLocks noGrp="1"/>
          </p:cNvSpPr>
          <p:nvPr>
            <p:ph type="subTitle" idx="1"/>
          </p:nvPr>
        </p:nvSpPr>
        <p:spPr bwMode="auto">
          <a:xfrm>
            <a:off x="682624" y="4286252"/>
            <a:ext cx="7772400" cy="418309"/>
          </a:xfrm>
        </p:spPr>
        <p:txBody>
          <a:bodyPr>
            <a:noAutofit/>
          </a:bodyPr>
          <a:lstStyle>
            <a:lvl1pPr marL="0" indent="0" algn="l">
              <a:buNone/>
              <a:defRPr sz="1575" b="0">
                <a:solidFill>
                  <a:schemeClr val="bg1"/>
                </a:solidFill>
              </a:defRPr>
            </a:lvl1pPr>
            <a:lvl2pPr marL="402325" indent="0" algn="ctr">
              <a:buNone/>
              <a:defRPr>
                <a:solidFill>
                  <a:schemeClr val="tx1">
                    <a:tint val="75000"/>
                  </a:schemeClr>
                </a:solidFill>
              </a:defRPr>
            </a:lvl2pPr>
            <a:lvl3pPr marL="804650" indent="0" algn="ctr">
              <a:buNone/>
              <a:defRPr>
                <a:solidFill>
                  <a:schemeClr val="tx1">
                    <a:tint val="75000"/>
                  </a:schemeClr>
                </a:solidFill>
              </a:defRPr>
            </a:lvl3pPr>
            <a:lvl4pPr marL="1206974" indent="0" algn="ctr">
              <a:buNone/>
              <a:defRPr>
                <a:solidFill>
                  <a:schemeClr val="tx1">
                    <a:tint val="75000"/>
                  </a:schemeClr>
                </a:solidFill>
              </a:defRPr>
            </a:lvl4pPr>
            <a:lvl5pPr marL="1609298" indent="0" algn="ctr">
              <a:buNone/>
              <a:defRPr>
                <a:solidFill>
                  <a:schemeClr val="tx1">
                    <a:tint val="75000"/>
                  </a:schemeClr>
                </a:solidFill>
              </a:defRPr>
            </a:lvl5pPr>
            <a:lvl6pPr marL="2011623" indent="0" algn="ctr">
              <a:buNone/>
              <a:defRPr>
                <a:solidFill>
                  <a:schemeClr val="tx1">
                    <a:tint val="75000"/>
                  </a:schemeClr>
                </a:solidFill>
              </a:defRPr>
            </a:lvl6pPr>
            <a:lvl7pPr marL="2413948" indent="0" algn="ctr">
              <a:buNone/>
              <a:defRPr>
                <a:solidFill>
                  <a:schemeClr val="tx1">
                    <a:tint val="75000"/>
                  </a:schemeClr>
                </a:solidFill>
              </a:defRPr>
            </a:lvl7pPr>
            <a:lvl8pPr marL="2816272" indent="0" algn="ctr">
              <a:buNone/>
              <a:defRPr>
                <a:solidFill>
                  <a:schemeClr val="tx1">
                    <a:tint val="75000"/>
                  </a:schemeClr>
                </a:solidFill>
              </a:defRPr>
            </a:lvl8pPr>
            <a:lvl9pPr marL="3218597"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4339019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pic>
        <p:nvPicPr>
          <p:cNvPr id="4" name="Picture 9" descr="AMPT PPT Cover 02 25Apr2011.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hidden">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APMT_Tag_Ver_ColorRev_PNG.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black">
          <a:xfrm>
            <a:off x="6340477" y="4514851"/>
            <a:ext cx="2259013"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ight Triangle 5"/>
          <p:cNvSpPr/>
          <p:nvPr/>
        </p:nvSpPr>
        <p:spPr bwMode="hidden">
          <a:xfrm rot="5400000">
            <a:off x="969964" y="-969962"/>
            <a:ext cx="1241425" cy="3181350"/>
          </a:xfrm>
          <a:prstGeom prst="rtTriangle">
            <a:avLst/>
          </a:prstGeom>
          <a:solidFill>
            <a:srgbClr val="FF6319"/>
          </a:solidFill>
          <a:ln>
            <a:noFill/>
          </a:ln>
          <a:effectLst/>
        </p:spPr>
        <p:style>
          <a:lnRef idx="1">
            <a:schemeClr val="accent1"/>
          </a:lnRef>
          <a:fillRef idx="3">
            <a:schemeClr val="accent1"/>
          </a:fillRef>
          <a:effectRef idx="2">
            <a:schemeClr val="accent1"/>
          </a:effectRef>
          <a:fontRef idx="minor">
            <a:schemeClr val="lt1"/>
          </a:fontRef>
        </p:style>
        <p:txBody>
          <a:bodyPr lIns="80465" tIns="40232" rIns="80465" bIns="40232" anchor="ctr"/>
          <a:lstStyle/>
          <a:p>
            <a:pPr algn="ctr" fontAlgn="auto">
              <a:spcBef>
                <a:spcPts val="0"/>
              </a:spcBef>
              <a:spcAft>
                <a:spcPts val="0"/>
              </a:spcAft>
              <a:defRPr/>
            </a:pPr>
            <a:endParaRPr lang="en-US" dirty="0"/>
          </a:p>
        </p:txBody>
      </p:sp>
      <p:sp>
        <p:nvSpPr>
          <p:cNvPr id="2" name="Title 1"/>
          <p:cNvSpPr>
            <a:spLocks noGrp="1"/>
          </p:cNvSpPr>
          <p:nvPr>
            <p:ph type="ctrTitle"/>
          </p:nvPr>
        </p:nvSpPr>
        <p:spPr bwMode="auto">
          <a:xfrm>
            <a:off x="682624" y="3291840"/>
            <a:ext cx="7772400" cy="857250"/>
          </a:xfrm>
        </p:spPr>
        <p:txBody>
          <a:bodyPr>
            <a:noAutofit/>
          </a:bodyPr>
          <a:lstStyle>
            <a:lvl1pPr algn="l">
              <a:lnSpc>
                <a:spcPct val="95000"/>
              </a:lnSpc>
              <a:defRPr sz="2100">
                <a:solidFill>
                  <a:schemeClr val="accent3"/>
                </a:solidFill>
              </a:defRPr>
            </a:lvl1pPr>
          </a:lstStyle>
          <a:p>
            <a:r>
              <a:rPr lang="en-US"/>
              <a:t>Click to edit Master title style</a:t>
            </a:r>
            <a:endParaRPr lang="en-US" dirty="0"/>
          </a:p>
        </p:txBody>
      </p:sp>
      <p:sp>
        <p:nvSpPr>
          <p:cNvPr id="3" name="Subtitle 2"/>
          <p:cNvSpPr>
            <a:spLocks noGrp="1"/>
          </p:cNvSpPr>
          <p:nvPr>
            <p:ph type="subTitle" idx="1"/>
          </p:nvPr>
        </p:nvSpPr>
        <p:spPr bwMode="auto">
          <a:xfrm>
            <a:off x="682624" y="4286252"/>
            <a:ext cx="7772400" cy="418309"/>
          </a:xfrm>
        </p:spPr>
        <p:txBody>
          <a:bodyPr>
            <a:noAutofit/>
          </a:bodyPr>
          <a:lstStyle>
            <a:lvl1pPr marL="0" indent="0" algn="l">
              <a:buNone/>
              <a:defRPr sz="1575" b="0">
                <a:solidFill>
                  <a:schemeClr val="bg1"/>
                </a:solidFill>
              </a:defRPr>
            </a:lvl1pPr>
            <a:lvl2pPr marL="402325" indent="0" algn="ctr">
              <a:buNone/>
              <a:defRPr>
                <a:solidFill>
                  <a:schemeClr val="tx1">
                    <a:tint val="75000"/>
                  </a:schemeClr>
                </a:solidFill>
              </a:defRPr>
            </a:lvl2pPr>
            <a:lvl3pPr marL="804650" indent="0" algn="ctr">
              <a:buNone/>
              <a:defRPr>
                <a:solidFill>
                  <a:schemeClr val="tx1">
                    <a:tint val="75000"/>
                  </a:schemeClr>
                </a:solidFill>
              </a:defRPr>
            </a:lvl3pPr>
            <a:lvl4pPr marL="1206974" indent="0" algn="ctr">
              <a:buNone/>
              <a:defRPr>
                <a:solidFill>
                  <a:schemeClr val="tx1">
                    <a:tint val="75000"/>
                  </a:schemeClr>
                </a:solidFill>
              </a:defRPr>
            </a:lvl4pPr>
            <a:lvl5pPr marL="1609298" indent="0" algn="ctr">
              <a:buNone/>
              <a:defRPr>
                <a:solidFill>
                  <a:schemeClr val="tx1">
                    <a:tint val="75000"/>
                  </a:schemeClr>
                </a:solidFill>
              </a:defRPr>
            </a:lvl5pPr>
            <a:lvl6pPr marL="2011623" indent="0" algn="ctr">
              <a:buNone/>
              <a:defRPr>
                <a:solidFill>
                  <a:schemeClr val="tx1">
                    <a:tint val="75000"/>
                  </a:schemeClr>
                </a:solidFill>
              </a:defRPr>
            </a:lvl6pPr>
            <a:lvl7pPr marL="2413948" indent="0" algn="ctr">
              <a:buNone/>
              <a:defRPr>
                <a:solidFill>
                  <a:schemeClr val="tx1">
                    <a:tint val="75000"/>
                  </a:schemeClr>
                </a:solidFill>
              </a:defRPr>
            </a:lvl7pPr>
            <a:lvl8pPr marL="2816272" indent="0" algn="ctr">
              <a:buNone/>
              <a:defRPr>
                <a:solidFill>
                  <a:schemeClr val="tx1">
                    <a:tint val="75000"/>
                  </a:schemeClr>
                </a:solidFill>
              </a:defRPr>
            </a:lvl8pPr>
            <a:lvl9pPr marL="3218597"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0312038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Slide 3">
    <p:spTree>
      <p:nvGrpSpPr>
        <p:cNvPr id="1" name=""/>
        <p:cNvGrpSpPr/>
        <p:nvPr/>
      </p:nvGrpSpPr>
      <p:grpSpPr>
        <a:xfrm>
          <a:off x="0" y="0"/>
          <a:ext cx="0" cy="0"/>
          <a:chOff x="0" y="0"/>
          <a:chExt cx="0" cy="0"/>
        </a:xfrm>
      </p:grpSpPr>
      <p:pic>
        <p:nvPicPr>
          <p:cNvPr id="4" name="Picture 9" descr="AMPT PPT Cover 03 25Apr2011.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hidden">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ight Triangle 4"/>
          <p:cNvSpPr/>
          <p:nvPr/>
        </p:nvSpPr>
        <p:spPr bwMode="hidden">
          <a:xfrm rot="5400000">
            <a:off x="969964" y="-969962"/>
            <a:ext cx="1241425" cy="3181350"/>
          </a:xfrm>
          <a:prstGeom prst="rtTriangle">
            <a:avLst/>
          </a:prstGeom>
          <a:solidFill>
            <a:srgbClr val="FF6319"/>
          </a:solidFill>
          <a:ln>
            <a:noFill/>
          </a:ln>
          <a:effectLst/>
        </p:spPr>
        <p:style>
          <a:lnRef idx="1">
            <a:schemeClr val="accent1"/>
          </a:lnRef>
          <a:fillRef idx="3">
            <a:schemeClr val="accent1"/>
          </a:fillRef>
          <a:effectRef idx="2">
            <a:schemeClr val="accent1"/>
          </a:effectRef>
          <a:fontRef idx="minor">
            <a:schemeClr val="lt1"/>
          </a:fontRef>
        </p:style>
        <p:txBody>
          <a:bodyPr lIns="80465" tIns="40232" rIns="80465" bIns="40232" anchor="ctr"/>
          <a:lstStyle/>
          <a:p>
            <a:pPr algn="ctr" fontAlgn="auto">
              <a:spcBef>
                <a:spcPts val="0"/>
              </a:spcBef>
              <a:spcAft>
                <a:spcPts val="0"/>
              </a:spcAft>
              <a:defRPr/>
            </a:pPr>
            <a:endParaRPr lang="en-US" dirty="0"/>
          </a:p>
        </p:txBody>
      </p:sp>
      <p:pic>
        <p:nvPicPr>
          <p:cNvPr id="6" name="Picture 11" descr="APMT_Tag_Ver_ColorPos_PNG.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black">
          <a:xfrm>
            <a:off x="6340477" y="4514851"/>
            <a:ext cx="2259013"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bwMode="auto">
          <a:xfrm>
            <a:off x="682624" y="3291840"/>
            <a:ext cx="5257800" cy="857250"/>
          </a:xfrm>
        </p:spPr>
        <p:txBody>
          <a:bodyPr>
            <a:noAutofit/>
          </a:bodyPr>
          <a:lstStyle>
            <a:lvl1pPr algn="l">
              <a:lnSpc>
                <a:spcPct val="95000"/>
              </a:lnSpc>
              <a:defRPr sz="21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bwMode="auto">
          <a:xfrm>
            <a:off x="682624" y="4286252"/>
            <a:ext cx="5257800" cy="418309"/>
          </a:xfrm>
        </p:spPr>
        <p:txBody>
          <a:bodyPr>
            <a:noAutofit/>
          </a:bodyPr>
          <a:lstStyle>
            <a:lvl1pPr marL="0" indent="0" algn="l">
              <a:buNone/>
              <a:defRPr sz="1575" b="0">
                <a:solidFill>
                  <a:schemeClr val="bg1"/>
                </a:solidFill>
              </a:defRPr>
            </a:lvl1pPr>
            <a:lvl2pPr marL="402325" indent="0" algn="ctr">
              <a:buNone/>
              <a:defRPr>
                <a:solidFill>
                  <a:schemeClr val="tx1">
                    <a:tint val="75000"/>
                  </a:schemeClr>
                </a:solidFill>
              </a:defRPr>
            </a:lvl2pPr>
            <a:lvl3pPr marL="804650" indent="0" algn="ctr">
              <a:buNone/>
              <a:defRPr>
                <a:solidFill>
                  <a:schemeClr val="tx1">
                    <a:tint val="75000"/>
                  </a:schemeClr>
                </a:solidFill>
              </a:defRPr>
            </a:lvl3pPr>
            <a:lvl4pPr marL="1206974" indent="0" algn="ctr">
              <a:buNone/>
              <a:defRPr>
                <a:solidFill>
                  <a:schemeClr val="tx1">
                    <a:tint val="75000"/>
                  </a:schemeClr>
                </a:solidFill>
              </a:defRPr>
            </a:lvl4pPr>
            <a:lvl5pPr marL="1609298" indent="0" algn="ctr">
              <a:buNone/>
              <a:defRPr>
                <a:solidFill>
                  <a:schemeClr val="tx1">
                    <a:tint val="75000"/>
                  </a:schemeClr>
                </a:solidFill>
              </a:defRPr>
            </a:lvl5pPr>
            <a:lvl6pPr marL="2011623" indent="0" algn="ctr">
              <a:buNone/>
              <a:defRPr>
                <a:solidFill>
                  <a:schemeClr val="tx1">
                    <a:tint val="75000"/>
                  </a:schemeClr>
                </a:solidFill>
              </a:defRPr>
            </a:lvl6pPr>
            <a:lvl7pPr marL="2413948" indent="0" algn="ctr">
              <a:buNone/>
              <a:defRPr>
                <a:solidFill>
                  <a:schemeClr val="tx1">
                    <a:tint val="75000"/>
                  </a:schemeClr>
                </a:solidFill>
              </a:defRPr>
            </a:lvl7pPr>
            <a:lvl8pPr marL="2816272" indent="0" algn="ctr">
              <a:buNone/>
              <a:defRPr>
                <a:solidFill>
                  <a:schemeClr val="tx1">
                    <a:tint val="75000"/>
                  </a:schemeClr>
                </a:solidFill>
              </a:defRPr>
            </a:lvl8pPr>
            <a:lvl9pPr marL="3218597"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9432547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Slide 4">
    <p:spTree>
      <p:nvGrpSpPr>
        <p:cNvPr id="1" name=""/>
        <p:cNvGrpSpPr/>
        <p:nvPr/>
      </p:nvGrpSpPr>
      <p:grpSpPr>
        <a:xfrm>
          <a:off x="0" y="0"/>
          <a:ext cx="0" cy="0"/>
          <a:chOff x="0" y="0"/>
          <a:chExt cx="0" cy="0"/>
        </a:xfrm>
      </p:grpSpPr>
      <p:pic>
        <p:nvPicPr>
          <p:cNvPr id="4" name="Picture 9" descr="AMPT PPT Cover 04 25Apr2011.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hidden">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APMT_Tag_Ver_ColorRev_PNG.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black">
          <a:xfrm>
            <a:off x="6340477" y="4514851"/>
            <a:ext cx="2259013"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ight Triangle 5"/>
          <p:cNvSpPr/>
          <p:nvPr/>
        </p:nvSpPr>
        <p:spPr bwMode="hidden">
          <a:xfrm rot="5400000">
            <a:off x="969964" y="-969962"/>
            <a:ext cx="1241425" cy="3181350"/>
          </a:xfrm>
          <a:prstGeom prst="rtTriangle">
            <a:avLst/>
          </a:prstGeom>
          <a:solidFill>
            <a:srgbClr val="FF6319"/>
          </a:solidFill>
          <a:ln>
            <a:noFill/>
          </a:ln>
          <a:effectLst/>
        </p:spPr>
        <p:style>
          <a:lnRef idx="1">
            <a:schemeClr val="accent1"/>
          </a:lnRef>
          <a:fillRef idx="3">
            <a:schemeClr val="accent1"/>
          </a:fillRef>
          <a:effectRef idx="2">
            <a:schemeClr val="accent1"/>
          </a:effectRef>
          <a:fontRef idx="minor">
            <a:schemeClr val="lt1"/>
          </a:fontRef>
        </p:style>
        <p:txBody>
          <a:bodyPr lIns="80465" tIns="40232" rIns="80465" bIns="40232" anchor="ctr"/>
          <a:lstStyle/>
          <a:p>
            <a:pPr algn="ctr" fontAlgn="auto">
              <a:spcBef>
                <a:spcPts val="0"/>
              </a:spcBef>
              <a:spcAft>
                <a:spcPts val="0"/>
              </a:spcAft>
              <a:defRPr/>
            </a:pPr>
            <a:endParaRPr lang="en-US" dirty="0"/>
          </a:p>
        </p:txBody>
      </p:sp>
      <p:sp>
        <p:nvSpPr>
          <p:cNvPr id="2" name="Title 1"/>
          <p:cNvSpPr>
            <a:spLocks noGrp="1"/>
          </p:cNvSpPr>
          <p:nvPr>
            <p:ph type="ctrTitle"/>
          </p:nvPr>
        </p:nvSpPr>
        <p:spPr bwMode="auto">
          <a:xfrm>
            <a:off x="682624" y="3291840"/>
            <a:ext cx="7772400" cy="857250"/>
          </a:xfrm>
        </p:spPr>
        <p:txBody>
          <a:bodyPr>
            <a:noAutofit/>
          </a:bodyPr>
          <a:lstStyle>
            <a:lvl1pPr algn="l">
              <a:lnSpc>
                <a:spcPct val="95000"/>
              </a:lnSpc>
              <a:defRPr sz="210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bwMode="auto">
          <a:xfrm>
            <a:off x="682624" y="4286252"/>
            <a:ext cx="7772400" cy="418309"/>
          </a:xfrm>
        </p:spPr>
        <p:txBody>
          <a:bodyPr>
            <a:noAutofit/>
          </a:bodyPr>
          <a:lstStyle>
            <a:lvl1pPr marL="0" indent="0" algn="l">
              <a:buNone/>
              <a:defRPr sz="1575" b="0">
                <a:solidFill>
                  <a:schemeClr val="bg1"/>
                </a:solidFill>
              </a:defRPr>
            </a:lvl1pPr>
            <a:lvl2pPr marL="402325" indent="0" algn="ctr">
              <a:buNone/>
              <a:defRPr>
                <a:solidFill>
                  <a:schemeClr val="tx1">
                    <a:tint val="75000"/>
                  </a:schemeClr>
                </a:solidFill>
              </a:defRPr>
            </a:lvl2pPr>
            <a:lvl3pPr marL="804650" indent="0" algn="ctr">
              <a:buNone/>
              <a:defRPr>
                <a:solidFill>
                  <a:schemeClr val="tx1">
                    <a:tint val="75000"/>
                  </a:schemeClr>
                </a:solidFill>
              </a:defRPr>
            </a:lvl3pPr>
            <a:lvl4pPr marL="1206974" indent="0" algn="ctr">
              <a:buNone/>
              <a:defRPr>
                <a:solidFill>
                  <a:schemeClr val="tx1">
                    <a:tint val="75000"/>
                  </a:schemeClr>
                </a:solidFill>
              </a:defRPr>
            </a:lvl4pPr>
            <a:lvl5pPr marL="1609298" indent="0" algn="ctr">
              <a:buNone/>
              <a:defRPr>
                <a:solidFill>
                  <a:schemeClr val="tx1">
                    <a:tint val="75000"/>
                  </a:schemeClr>
                </a:solidFill>
              </a:defRPr>
            </a:lvl5pPr>
            <a:lvl6pPr marL="2011623" indent="0" algn="ctr">
              <a:buNone/>
              <a:defRPr>
                <a:solidFill>
                  <a:schemeClr val="tx1">
                    <a:tint val="75000"/>
                  </a:schemeClr>
                </a:solidFill>
              </a:defRPr>
            </a:lvl6pPr>
            <a:lvl7pPr marL="2413948" indent="0" algn="ctr">
              <a:buNone/>
              <a:defRPr>
                <a:solidFill>
                  <a:schemeClr val="tx1">
                    <a:tint val="75000"/>
                  </a:schemeClr>
                </a:solidFill>
              </a:defRPr>
            </a:lvl7pPr>
            <a:lvl8pPr marL="2816272" indent="0" algn="ctr">
              <a:buNone/>
              <a:defRPr>
                <a:solidFill>
                  <a:schemeClr val="tx1">
                    <a:tint val="75000"/>
                  </a:schemeClr>
                </a:solidFill>
              </a:defRPr>
            </a:lvl8pPr>
            <a:lvl9pPr marL="3218597"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0282213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Slide 5">
    <p:spTree>
      <p:nvGrpSpPr>
        <p:cNvPr id="1" name=""/>
        <p:cNvGrpSpPr/>
        <p:nvPr/>
      </p:nvGrpSpPr>
      <p:grpSpPr>
        <a:xfrm>
          <a:off x="0" y="0"/>
          <a:ext cx="0" cy="0"/>
          <a:chOff x="0" y="0"/>
          <a:chExt cx="0" cy="0"/>
        </a:xfrm>
      </p:grpSpPr>
      <p:pic>
        <p:nvPicPr>
          <p:cNvPr id="4" name="Picture 9" descr="AMPT PPT Cover 05 25Apr2011.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hidden">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APMT_Tag_Ver_ColorRev_PNG.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black">
          <a:xfrm>
            <a:off x="6340477" y="4514851"/>
            <a:ext cx="2259013"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ight Triangle 5"/>
          <p:cNvSpPr/>
          <p:nvPr/>
        </p:nvSpPr>
        <p:spPr bwMode="hidden">
          <a:xfrm rot="5400000">
            <a:off x="969964" y="-969962"/>
            <a:ext cx="1241425" cy="3181350"/>
          </a:xfrm>
          <a:prstGeom prst="rtTriangle">
            <a:avLst/>
          </a:prstGeom>
          <a:solidFill>
            <a:srgbClr val="FF6319"/>
          </a:solidFill>
          <a:ln>
            <a:noFill/>
          </a:ln>
          <a:effectLst/>
        </p:spPr>
        <p:style>
          <a:lnRef idx="1">
            <a:schemeClr val="accent1"/>
          </a:lnRef>
          <a:fillRef idx="3">
            <a:schemeClr val="accent1"/>
          </a:fillRef>
          <a:effectRef idx="2">
            <a:schemeClr val="accent1"/>
          </a:effectRef>
          <a:fontRef idx="minor">
            <a:schemeClr val="lt1"/>
          </a:fontRef>
        </p:style>
        <p:txBody>
          <a:bodyPr lIns="80465" tIns="40232" rIns="80465" bIns="40232" anchor="ctr"/>
          <a:lstStyle/>
          <a:p>
            <a:pPr algn="ctr" fontAlgn="auto">
              <a:spcBef>
                <a:spcPts val="0"/>
              </a:spcBef>
              <a:spcAft>
                <a:spcPts val="0"/>
              </a:spcAft>
              <a:defRPr/>
            </a:pPr>
            <a:endParaRPr lang="en-US" dirty="0"/>
          </a:p>
        </p:txBody>
      </p:sp>
      <p:sp>
        <p:nvSpPr>
          <p:cNvPr id="2" name="Title 1"/>
          <p:cNvSpPr>
            <a:spLocks noGrp="1"/>
          </p:cNvSpPr>
          <p:nvPr>
            <p:ph type="ctrTitle"/>
          </p:nvPr>
        </p:nvSpPr>
        <p:spPr bwMode="auto">
          <a:xfrm>
            <a:off x="682624" y="3291840"/>
            <a:ext cx="7772400" cy="857250"/>
          </a:xfrm>
        </p:spPr>
        <p:txBody>
          <a:bodyPr>
            <a:noAutofit/>
          </a:bodyPr>
          <a:lstStyle>
            <a:lvl1pPr algn="l">
              <a:lnSpc>
                <a:spcPct val="95000"/>
              </a:lnSpc>
              <a:defRPr sz="210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bwMode="auto">
          <a:xfrm>
            <a:off x="682624" y="4286252"/>
            <a:ext cx="7772400" cy="418309"/>
          </a:xfrm>
        </p:spPr>
        <p:txBody>
          <a:bodyPr>
            <a:noAutofit/>
          </a:bodyPr>
          <a:lstStyle>
            <a:lvl1pPr marL="0" indent="0" algn="l">
              <a:buNone/>
              <a:defRPr sz="1575" b="0">
                <a:solidFill>
                  <a:schemeClr val="bg1"/>
                </a:solidFill>
              </a:defRPr>
            </a:lvl1pPr>
            <a:lvl2pPr marL="402325" indent="0" algn="ctr">
              <a:buNone/>
              <a:defRPr>
                <a:solidFill>
                  <a:schemeClr val="tx1">
                    <a:tint val="75000"/>
                  </a:schemeClr>
                </a:solidFill>
              </a:defRPr>
            </a:lvl2pPr>
            <a:lvl3pPr marL="804650" indent="0" algn="ctr">
              <a:buNone/>
              <a:defRPr>
                <a:solidFill>
                  <a:schemeClr val="tx1">
                    <a:tint val="75000"/>
                  </a:schemeClr>
                </a:solidFill>
              </a:defRPr>
            </a:lvl3pPr>
            <a:lvl4pPr marL="1206974" indent="0" algn="ctr">
              <a:buNone/>
              <a:defRPr>
                <a:solidFill>
                  <a:schemeClr val="tx1">
                    <a:tint val="75000"/>
                  </a:schemeClr>
                </a:solidFill>
              </a:defRPr>
            </a:lvl4pPr>
            <a:lvl5pPr marL="1609298" indent="0" algn="ctr">
              <a:buNone/>
              <a:defRPr>
                <a:solidFill>
                  <a:schemeClr val="tx1">
                    <a:tint val="75000"/>
                  </a:schemeClr>
                </a:solidFill>
              </a:defRPr>
            </a:lvl5pPr>
            <a:lvl6pPr marL="2011623" indent="0" algn="ctr">
              <a:buNone/>
              <a:defRPr>
                <a:solidFill>
                  <a:schemeClr val="tx1">
                    <a:tint val="75000"/>
                  </a:schemeClr>
                </a:solidFill>
              </a:defRPr>
            </a:lvl6pPr>
            <a:lvl7pPr marL="2413948" indent="0" algn="ctr">
              <a:buNone/>
              <a:defRPr>
                <a:solidFill>
                  <a:schemeClr val="tx1">
                    <a:tint val="75000"/>
                  </a:schemeClr>
                </a:solidFill>
              </a:defRPr>
            </a:lvl7pPr>
            <a:lvl8pPr marL="2816272" indent="0" algn="ctr">
              <a:buNone/>
              <a:defRPr>
                <a:solidFill>
                  <a:schemeClr val="tx1">
                    <a:tint val="75000"/>
                  </a:schemeClr>
                </a:solidFill>
              </a:defRPr>
            </a:lvl8pPr>
            <a:lvl9pPr marL="3218597"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5691908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Slide 6">
    <p:spTree>
      <p:nvGrpSpPr>
        <p:cNvPr id="1" name=""/>
        <p:cNvGrpSpPr/>
        <p:nvPr/>
      </p:nvGrpSpPr>
      <p:grpSpPr>
        <a:xfrm>
          <a:off x="0" y="0"/>
          <a:ext cx="0" cy="0"/>
          <a:chOff x="0" y="0"/>
          <a:chExt cx="0" cy="0"/>
        </a:xfrm>
      </p:grpSpPr>
      <p:pic>
        <p:nvPicPr>
          <p:cNvPr id="4" name="Picture 9" descr="AMPT PPT Cover 06 25Apr2011.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hidden">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ight Triangle 4"/>
          <p:cNvSpPr/>
          <p:nvPr/>
        </p:nvSpPr>
        <p:spPr bwMode="hidden">
          <a:xfrm rot="5400000">
            <a:off x="969964" y="-969962"/>
            <a:ext cx="1241425" cy="3181350"/>
          </a:xfrm>
          <a:prstGeom prst="rtTriangle">
            <a:avLst/>
          </a:prstGeom>
          <a:solidFill>
            <a:srgbClr val="FF6319"/>
          </a:solidFill>
          <a:ln>
            <a:noFill/>
          </a:ln>
          <a:effectLst/>
        </p:spPr>
        <p:style>
          <a:lnRef idx="1">
            <a:schemeClr val="accent1"/>
          </a:lnRef>
          <a:fillRef idx="3">
            <a:schemeClr val="accent1"/>
          </a:fillRef>
          <a:effectRef idx="2">
            <a:schemeClr val="accent1"/>
          </a:effectRef>
          <a:fontRef idx="minor">
            <a:schemeClr val="lt1"/>
          </a:fontRef>
        </p:style>
        <p:txBody>
          <a:bodyPr lIns="80465" tIns="40232" rIns="80465" bIns="40232" anchor="ctr"/>
          <a:lstStyle/>
          <a:p>
            <a:pPr algn="ctr" fontAlgn="auto">
              <a:spcBef>
                <a:spcPts val="0"/>
              </a:spcBef>
              <a:spcAft>
                <a:spcPts val="0"/>
              </a:spcAft>
              <a:defRPr/>
            </a:pPr>
            <a:endParaRPr lang="en-US" dirty="0"/>
          </a:p>
        </p:txBody>
      </p:sp>
      <p:pic>
        <p:nvPicPr>
          <p:cNvPr id="6" name="Picture 11" descr="APMT_Tag_Ver_White_PNG.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black">
          <a:xfrm>
            <a:off x="6340477" y="4514851"/>
            <a:ext cx="2259013"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bwMode="auto">
          <a:xfrm>
            <a:off x="682624" y="3291840"/>
            <a:ext cx="7772400" cy="857250"/>
          </a:xfrm>
        </p:spPr>
        <p:txBody>
          <a:bodyPr>
            <a:noAutofit/>
          </a:bodyPr>
          <a:lstStyle>
            <a:lvl1pPr algn="l">
              <a:lnSpc>
                <a:spcPct val="95000"/>
              </a:lnSpc>
              <a:defRPr sz="210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bwMode="auto">
          <a:xfrm>
            <a:off x="682624" y="4286252"/>
            <a:ext cx="7772400" cy="418309"/>
          </a:xfrm>
        </p:spPr>
        <p:txBody>
          <a:bodyPr>
            <a:noAutofit/>
          </a:bodyPr>
          <a:lstStyle>
            <a:lvl1pPr marL="0" indent="0" algn="l">
              <a:buNone/>
              <a:defRPr sz="1575" b="0">
                <a:solidFill>
                  <a:schemeClr val="bg1"/>
                </a:solidFill>
              </a:defRPr>
            </a:lvl1pPr>
            <a:lvl2pPr marL="402325" indent="0" algn="ctr">
              <a:buNone/>
              <a:defRPr>
                <a:solidFill>
                  <a:schemeClr val="tx1">
                    <a:tint val="75000"/>
                  </a:schemeClr>
                </a:solidFill>
              </a:defRPr>
            </a:lvl2pPr>
            <a:lvl3pPr marL="804650" indent="0" algn="ctr">
              <a:buNone/>
              <a:defRPr>
                <a:solidFill>
                  <a:schemeClr val="tx1">
                    <a:tint val="75000"/>
                  </a:schemeClr>
                </a:solidFill>
              </a:defRPr>
            </a:lvl3pPr>
            <a:lvl4pPr marL="1206974" indent="0" algn="ctr">
              <a:buNone/>
              <a:defRPr>
                <a:solidFill>
                  <a:schemeClr val="tx1">
                    <a:tint val="75000"/>
                  </a:schemeClr>
                </a:solidFill>
              </a:defRPr>
            </a:lvl4pPr>
            <a:lvl5pPr marL="1609298" indent="0" algn="ctr">
              <a:buNone/>
              <a:defRPr>
                <a:solidFill>
                  <a:schemeClr val="tx1">
                    <a:tint val="75000"/>
                  </a:schemeClr>
                </a:solidFill>
              </a:defRPr>
            </a:lvl5pPr>
            <a:lvl6pPr marL="2011623" indent="0" algn="ctr">
              <a:buNone/>
              <a:defRPr>
                <a:solidFill>
                  <a:schemeClr val="tx1">
                    <a:tint val="75000"/>
                  </a:schemeClr>
                </a:solidFill>
              </a:defRPr>
            </a:lvl6pPr>
            <a:lvl7pPr marL="2413948" indent="0" algn="ctr">
              <a:buNone/>
              <a:defRPr>
                <a:solidFill>
                  <a:schemeClr val="tx1">
                    <a:tint val="75000"/>
                  </a:schemeClr>
                </a:solidFill>
              </a:defRPr>
            </a:lvl7pPr>
            <a:lvl8pPr marL="2816272" indent="0" algn="ctr">
              <a:buNone/>
              <a:defRPr>
                <a:solidFill>
                  <a:schemeClr val="tx1">
                    <a:tint val="75000"/>
                  </a:schemeClr>
                </a:solidFill>
              </a:defRPr>
            </a:lvl8pPr>
            <a:lvl9pPr marL="3218597"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9974568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le Slide Gradient">
    <p:spTree>
      <p:nvGrpSpPr>
        <p:cNvPr id="1" name=""/>
        <p:cNvGrpSpPr/>
        <p:nvPr/>
      </p:nvGrpSpPr>
      <p:grpSpPr>
        <a:xfrm>
          <a:off x="0" y="0"/>
          <a:ext cx="0" cy="0"/>
          <a:chOff x="0" y="0"/>
          <a:chExt cx="0" cy="0"/>
        </a:xfrm>
      </p:grpSpPr>
      <p:pic>
        <p:nvPicPr>
          <p:cNvPr id="4" name="Picture 9" descr="AMPT PPT Gradation.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hidden">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APMT_Tag_Ver_ColorRev_PNG.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black">
          <a:xfrm>
            <a:off x="6340477" y="4514851"/>
            <a:ext cx="2259013"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ight Triangle 5"/>
          <p:cNvSpPr/>
          <p:nvPr/>
        </p:nvSpPr>
        <p:spPr bwMode="hidden">
          <a:xfrm rot="5400000">
            <a:off x="969964" y="-969962"/>
            <a:ext cx="1241425" cy="3181350"/>
          </a:xfrm>
          <a:prstGeom prst="rtTriangle">
            <a:avLst/>
          </a:prstGeom>
          <a:solidFill>
            <a:srgbClr val="FF6319"/>
          </a:solidFill>
          <a:ln>
            <a:noFill/>
          </a:ln>
          <a:effectLst/>
        </p:spPr>
        <p:style>
          <a:lnRef idx="1">
            <a:schemeClr val="accent1"/>
          </a:lnRef>
          <a:fillRef idx="3">
            <a:schemeClr val="accent1"/>
          </a:fillRef>
          <a:effectRef idx="2">
            <a:schemeClr val="accent1"/>
          </a:effectRef>
          <a:fontRef idx="minor">
            <a:schemeClr val="lt1"/>
          </a:fontRef>
        </p:style>
        <p:txBody>
          <a:bodyPr lIns="80465" tIns="40232" rIns="80465" bIns="40232" anchor="ctr"/>
          <a:lstStyle/>
          <a:p>
            <a:pPr algn="ctr" fontAlgn="auto">
              <a:spcBef>
                <a:spcPts val="0"/>
              </a:spcBef>
              <a:spcAft>
                <a:spcPts val="0"/>
              </a:spcAft>
              <a:defRPr/>
            </a:pPr>
            <a:endParaRPr lang="en-US" dirty="0"/>
          </a:p>
        </p:txBody>
      </p:sp>
      <p:sp>
        <p:nvSpPr>
          <p:cNvPr id="2" name="Title 1"/>
          <p:cNvSpPr>
            <a:spLocks noGrp="1"/>
          </p:cNvSpPr>
          <p:nvPr>
            <p:ph type="ctrTitle"/>
          </p:nvPr>
        </p:nvSpPr>
        <p:spPr bwMode="auto">
          <a:xfrm>
            <a:off x="682624" y="2101361"/>
            <a:ext cx="7772400" cy="857250"/>
          </a:xfrm>
        </p:spPr>
        <p:txBody>
          <a:bodyPr>
            <a:noAutofit/>
          </a:bodyPr>
          <a:lstStyle>
            <a:lvl1pPr algn="l">
              <a:lnSpc>
                <a:spcPct val="95000"/>
              </a:lnSpc>
              <a:defRPr sz="2100">
                <a:solidFill>
                  <a:schemeClr val="accent3"/>
                </a:solidFill>
              </a:defRPr>
            </a:lvl1pPr>
          </a:lstStyle>
          <a:p>
            <a:r>
              <a:rPr lang="en-US"/>
              <a:t>Click to edit Master title style</a:t>
            </a:r>
            <a:endParaRPr lang="en-US" dirty="0"/>
          </a:p>
        </p:txBody>
      </p:sp>
      <p:sp>
        <p:nvSpPr>
          <p:cNvPr id="3" name="Subtitle 2"/>
          <p:cNvSpPr>
            <a:spLocks noGrp="1"/>
          </p:cNvSpPr>
          <p:nvPr>
            <p:ph type="subTitle" idx="1"/>
          </p:nvPr>
        </p:nvSpPr>
        <p:spPr bwMode="auto">
          <a:xfrm>
            <a:off x="682624" y="3095773"/>
            <a:ext cx="7772400" cy="418309"/>
          </a:xfrm>
        </p:spPr>
        <p:txBody>
          <a:bodyPr>
            <a:noAutofit/>
          </a:bodyPr>
          <a:lstStyle>
            <a:lvl1pPr marL="0" indent="0" algn="l">
              <a:buNone/>
              <a:defRPr sz="1575" b="0">
                <a:solidFill>
                  <a:schemeClr val="bg1"/>
                </a:solidFill>
              </a:defRPr>
            </a:lvl1pPr>
            <a:lvl2pPr marL="402325" indent="0" algn="ctr">
              <a:buNone/>
              <a:defRPr>
                <a:solidFill>
                  <a:schemeClr val="tx1">
                    <a:tint val="75000"/>
                  </a:schemeClr>
                </a:solidFill>
              </a:defRPr>
            </a:lvl2pPr>
            <a:lvl3pPr marL="804650" indent="0" algn="ctr">
              <a:buNone/>
              <a:defRPr>
                <a:solidFill>
                  <a:schemeClr val="tx1">
                    <a:tint val="75000"/>
                  </a:schemeClr>
                </a:solidFill>
              </a:defRPr>
            </a:lvl3pPr>
            <a:lvl4pPr marL="1206974" indent="0" algn="ctr">
              <a:buNone/>
              <a:defRPr>
                <a:solidFill>
                  <a:schemeClr val="tx1">
                    <a:tint val="75000"/>
                  </a:schemeClr>
                </a:solidFill>
              </a:defRPr>
            </a:lvl4pPr>
            <a:lvl5pPr marL="1609298" indent="0" algn="ctr">
              <a:buNone/>
              <a:defRPr>
                <a:solidFill>
                  <a:schemeClr val="tx1">
                    <a:tint val="75000"/>
                  </a:schemeClr>
                </a:solidFill>
              </a:defRPr>
            </a:lvl5pPr>
            <a:lvl6pPr marL="2011623" indent="0" algn="ctr">
              <a:buNone/>
              <a:defRPr>
                <a:solidFill>
                  <a:schemeClr val="tx1">
                    <a:tint val="75000"/>
                  </a:schemeClr>
                </a:solidFill>
              </a:defRPr>
            </a:lvl6pPr>
            <a:lvl7pPr marL="2413948" indent="0" algn="ctr">
              <a:buNone/>
              <a:defRPr>
                <a:solidFill>
                  <a:schemeClr val="tx1">
                    <a:tint val="75000"/>
                  </a:schemeClr>
                </a:solidFill>
              </a:defRPr>
            </a:lvl7pPr>
            <a:lvl8pPr marL="2816272" indent="0" algn="ctr">
              <a:buNone/>
              <a:defRPr>
                <a:solidFill>
                  <a:schemeClr val="tx1">
                    <a:tint val="75000"/>
                  </a:schemeClr>
                </a:solidFill>
              </a:defRPr>
            </a:lvl8pPr>
            <a:lvl9pPr marL="3218597"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4006161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71450"/>
            <a:ext cx="7772400" cy="685800"/>
          </a:xfrm>
        </p:spPr>
        <p:txBody>
          <a:bodyPr>
            <a:normAutofit/>
          </a:bodyPr>
          <a:lstStyle>
            <a:lvl1pPr algn="l">
              <a:lnSpc>
                <a:spcPct val="90000"/>
              </a:lnSpc>
              <a:defRPr sz="2100">
                <a:solidFill>
                  <a:schemeClr val="accent3"/>
                </a:solidFill>
              </a:defRPr>
            </a:lvl1pPr>
          </a:lstStyle>
          <a:p>
            <a:r>
              <a:rPr lang="en-US"/>
              <a:t>Click to edit Master title style</a:t>
            </a:r>
            <a:endParaRPr lang="en-US" dirty="0"/>
          </a:p>
        </p:txBody>
      </p:sp>
      <p:sp>
        <p:nvSpPr>
          <p:cNvPr id="3" name="Content Placeholder 2"/>
          <p:cNvSpPr>
            <a:spLocks noGrp="1"/>
          </p:cNvSpPr>
          <p:nvPr>
            <p:ph idx="1"/>
          </p:nvPr>
        </p:nvSpPr>
        <p:spPr>
          <a:xfrm>
            <a:off x="685800" y="1028700"/>
            <a:ext cx="7772400" cy="3600450"/>
          </a:xfrm>
        </p:spPr>
        <p:txBody>
          <a:bodyPr>
            <a:normAutofit/>
          </a:bodyPr>
          <a:lstStyle>
            <a:lvl1pPr marL="0" indent="0">
              <a:spcBef>
                <a:spcPts val="0"/>
              </a:spcBef>
              <a:spcAft>
                <a:spcPts val="1056"/>
              </a:spcAft>
              <a:buClr>
                <a:schemeClr val="accent3"/>
              </a:buClr>
              <a:buFont typeface="Arial"/>
              <a:buNone/>
              <a:defRPr sz="1575">
                <a:solidFill>
                  <a:schemeClr val="tx1"/>
                </a:solidFill>
              </a:defRPr>
            </a:lvl1pPr>
            <a:lvl2pPr marL="198368" indent="-198368">
              <a:spcBef>
                <a:spcPts val="0"/>
              </a:spcBef>
              <a:spcAft>
                <a:spcPts val="528"/>
              </a:spcAft>
              <a:buClr>
                <a:schemeClr val="accent3"/>
              </a:buClr>
              <a:buFont typeface="Arial"/>
              <a:buChar char="•"/>
              <a:defRPr sz="1575">
                <a:solidFill>
                  <a:schemeClr val="tx1"/>
                </a:solidFill>
              </a:defRPr>
            </a:lvl2pPr>
            <a:lvl3pPr marL="405119" indent="-206750">
              <a:spcBef>
                <a:spcPts val="0"/>
              </a:spcBef>
              <a:spcAft>
                <a:spcPts val="528"/>
              </a:spcAft>
              <a:buClrTx/>
              <a:buSzPct val="100000"/>
              <a:buFont typeface="Lucida Grande"/>
              <a:buChar char="-"/>
              <a:defRPr sz="1425">
                <a:solidFill>
                  <a:schemeClr val="tx1"/>
                </a:solidFill>
              </a:defRPr>
            </a:lvl3pPr>
            <a:lvl4pPr marL="604884" indent="-199766">
              <a:spcBef>
                <a:spcPts val="0"/>
              </a:spcBef>
              <a:spcAft>
                <a:spcPts val="528"/>
              </a:spcAft>
              <a:buClrTx/>
              <a:buSzPct val="100000"/>
              <a:buFont typeface="Lucida Grande"/>
              <a:buChar char="-"/>
              <a:defRPr sz="1200">
                <a:solidFill>
                  <a:schemeClr val="tx1"/>
                </a:solidFill>
              </a:defRPr>
            </a:lvl4pPr>
            <a:lvl5pPr marL="803252" indent="-198368">
              <a:spcBef>
                <a:spcPts val="0"/>
              </a:spcBef>
              <a:spcAft>
                <a:spcPts val="528"/>
              </a:spcAft>
              <a:buClrTx/>
              <a:buSzPct val="100000"/>
              <a:buFont typeface="Lucida Grande"/>
              <a:buChar cha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sz="1400" dirty="0">
              <a:solidFill>
                <a:schemeClr val="tx2"/>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8933D35-4672-446E-B343-6CD0B8E044F0}" type="slidenum">
              <a:rPr lang="en-US" smtClean="0"/>
              <a:pPr>
                <a:defRPr/>
              </a:pPr>
              <a:t>‹#›</a:t>
            </a:fld>
            <a:endParaRPr lang="en-US" dirty="0"/>
          </a:p>
        </p:txBody>
      </p:sp>
    </p:spTree>
    <p:extLst>
      <p:ext uri="{BB962C8B-B14F-4D97-AF65-F5344CB8AC3E}">
        <p14:creationId xmlns:p14="http://schemas.microsoft.com/office/powerpoint/2010/main" val="25113080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ight Triangle 3"/>
          <p:cNvSpPr/>
          <p:nvPr/>
        </p:nvSpPr>
        <p:spPr bwMode="gray">
          <a:xfrm rot="16200000">
            <a:off x="5835651" y="1835152"/>
            <a:ext cx="1495425" cy="5121275"/>
          </a:xfrm>
          <a:prstGeom prst="rtTriangl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80465" tIns="40232" rIns="80465" bIns="40232" anchor="ctr"/>
          <a:lstStyle/>
          <a:p>
            <a:pPr algn="ctr" fontAlgn="auto">
              <a:spcBef>
                <a:spcPts val="0"/>
              </a:spcBef>
              <a:spcAft>
                <a:spcPts val="0"/>
              </a:spcAft>
              <a:defRPr/>
            </a:pPr>
            <a:endParaRPr lang="en-US" dirty="0"/>
          </a:p>
        </p:txBody>
      </p:sp>
      <p:pic>
        <p:nvPicPr>
          <p:cNvPr id="5" name="Picture 10" descr="APMT_Logo_Black_PNG.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6340477" y="4748214"/>
            <a:ext cx="2259013" cy="30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685800" y="1028700"/>
            <a:ext cx="7772400" cy="1371600"/>
          </a:xfrm>
        </p:spPr>
        <p:txBody>
          <a:bodyPr>
            <a:noAutofit/>
          </a:bodyPr>
          <a:lstStyle>
            <a:lvl1pPr marL="0" indent="0">
              <a:spcAft>
                <a:spcPts val="1056"/>
              </a:spcAft>
              <a:buClrTx/>
              <a:buFont typeface="Arial"/>
              <a:buNone/>
              <a:defRPr sz="1575">
                <a:solidFill>
                  <a:schemeClr val="tx1"/>
                </a:solidFill>
              </a:defRPr>
            </a:lvl1pPr>
            <a:lvl2pPr marL="0" indent="198368">
              <a:spcAft>
                <a:spcPts val="528"/>
              </a:spcAft>
              <a:buClrTx/>
              <a:buFont typeface="Arial"/>
              <a:buChar char="•"/>
              <a:defRPr sz="1575">
                <a:solidFill>
                  <a:schemeClr val="tx1"/>
                </a:solidFill>
              </a:defRPr>
            </a:lvl2pPr>
            <a:lvl3pPr marL="198368" indent="205354">
              <a:spcAft>
                <a:spcPts val="528"/>
              </a:spcAft>
              <a:buClrTx/>
              <a:buSzPct val="100000"/>
              <a:buFont typeface="Lucida Grande"/>
              <a:buChar char="-"/>
              <a:defRPr sz="1425">
                <a:solidFill>
                  <a:schemeClr val="tx1"/>
                </a:solidFill>
              </a:defRPr>
            </a:lvl3pPr>
            <a:lvl4pPr marL="403722" indent="198368">
              <a:spcAft>
                <a:spcPts val="528"/>
              </a:spcAft>
              <a:buClrTx/>
              <a:buSzPct val="100000"/>
              <a:buFont typeface="Lucida Grande"/>
              <a:buChar char="-"/>
              <a:defRPr sz="1200">
                <a:solidFill>
                  <a:schemeClr val="tx1"/>
                </a:solidFill>
              </a:defRPr>
            </a:lvl4pPr>
            <a:lvl5pPr marL="602090" indent="205354">
              <a:spcAft>
                <a:spcPts val="528"/>
              </a:spcAft>
              <a:buClrTx/>
              <a:buSzPct val="100000"/>
              <a:buFont typeface="Lucida Grande"/>
              <a:buChar char="-"/>
              <a:defRPr sz="1200">
                <a:solidFill>
                  <a:schemeClr val="tx1"/>
                </a:solidFill>
              </a:defRPr>
            </a:lvl5pPr>
            <a:lvl6pPr marL="2011623" indent="0">
              <a:buNone/>
              <a:defRPr sz="1200">
                <a:solidFill>
                  <a:schemeClr val="tx1">
                    <a:tint val="75000"/>
                  </a:schemeClr>
                </a:solidFill>
              </a:defRPr>
            </a:lvl6pPr>
            <a:lvl7pPr marL="2413948" indent="0">
              <a:buNone/>
              <a:defRPr sz="1200">
                <a:solidFill>
                  <a:schemeClr val="tx1">
                    <a:tint val="75000"/>
                  </a:schemeClr>
                </a:solidFill>
              </a:defRPr>
            </a:lvl7pPr>
            <a:lvl8pPr marL="2816272" indent="0">
              <a:buNone/>
              <a:defRPr sz="1200">
                <a:solidFill>
                  <a:schemeClr val="tx1">
                    <a:tint val="75000"/>
                  </a:schemeClr>
                </a:solidFill>
              </a:defRPr>
            </a:lvl8pPr>
            <a:lvl9pPr marL="3218597" indent="0">
              <a:buNone/>
              <a:defRPr sz="1200">
                <a:solidFill>
                  <a:schemeClr val="tx1">
                    <a:tint val="75000"/>
                  </a:schemeClr>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685800" y="171450"/>
            <a:ext cx="7772400" cy="685800"/>
          </a:xfrm>
        </p:spPr>
        <p:txBody>
          <a:bodyPr>
            <a:normAutofit/>
          </a:bodyPr>
          <a:lstStyle>
            <a:lvl1pPr algn="l">
              <a:defRPr sz="2100" b="0" i="0" cap="none">
                <a:solidFill>
                  <a:srgbClr val="FFFFFF"/>
                </a:solidFill>
              </a:defRPr>
            </a:lvl1pPr>
          </a:lstStyle>
          <a:p>
            <a:r>
              <a:rPr lang="en-US"/>
              <a:t>Click to edit Master title style</a:t>
            </a:r>
            <a:endParaRPr lang="en-US" dirty="0"/>
          </a:p>
        </p:txBody>
      </p:sp>
      <p:sp>
        <p:nvSpPr>
          <p:cNvPr id="6" name="Slide Number Placeholder 6"/>
          <p:cNvSpPr>
            <a:spLocks noGrp="1"/>
          </p:cNvSpPr>
          <p:nvPr>
            <p:ph type="sldNum" sz="quarter" idx="10"/>
          </p:nvPr>
        </p:nvSpPr>
        <p:spPr/>
        <p:txBody>
          <a:bodyPr/>
          <a:lstStyle>
            <a:lvl1pPr>
              <a:defRPr sz="2100">
                <a:solidFill>
                  <a:srgbClr val="FFFFFF"/>
                </a:solidFill>
              </a:defRPr>
            </a:lvl1pPr>
          </a:lstStyle>
          <a:p>
            <a:pPr>
              <a:defRPr/>
            </a:pPr>
            <a:fld id="{A9926C5F-8478-45D3-9B09-08E04E7DEFB4}" type="slidenum">
              <a:rPr lang="en-US" smtClean="0"/>
              <a:pPr>
                <a:defRPr/>
              </a:pPr>
              <a:t>‹#›</a:t>
            </a:fld>
            <a:endParaRPr lang="en-US" b="0" dirty="0"/>
          </a:p>
        </p:txBody>
      </p:sp>
    </p:spTree>
    <p:extLst>
      <p:ext uri="{BB962C8B-B14F-4D97-AF65-F5344CB8AC3E}">
        <p14:creationId xmlns:p14="http://schemas.microsoft.com/office/powerpoint/2010/main" val="14668301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028700"/>
            <a:ext cx="3810000" cy="3600450"/>
          </a:xfrm>
        </p:spPr>
        <p:txBody>
          <a:bodyPr/>
          <a:lstStyle>
            <a:lvl1pPr>
              <a:defRPr sz="1575"/>
            </a:lvl1pPr>
            <a:lvl2pPr>
              <a:defRPr sz="1575"/>
            </a:lvl2pPr>
            <a:lvl3pPr>
              <a:defRPr sz="1425"/>
            </a:lvl3pPr>
            <a:lvl4pPr>
              <a:defRPr sz="1200"/>
            </a:lvl4pPr>
            <a:lvl5pPr>
              <a:defRPr sz="1200"/>
            </a:lvl5pPr>
            <a:lvl6pPr>
              <a:defRPr sz="1575"/>
            </a:lvl6pPr>
            <a:lvl7pPr>
              <a:defRPr sz="1575"/>
            </a:lvl7pPr>
            <a:lvl8pPr>
              <a:defRPr sz="1575"/>
            </a:lvl8pPr>
            <a:lvl9pPr>
              <a:defRPr sz="15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028700"/>
            <a:ext cx="3810000" cy="3600450"/>
          </a:xfrm>
        </p:spPr>
        <p:txBody>
          <a:bodyPr/>
          <a:lstStyle>
            <a:lvl1pPr>
              <a:defRPr sz="1575"/>
            </a:lvl1pPr>
            <a:lvl2pPr>
              <a:defRPr sz="1575"/>
            </a:lvl2pPr>
            <a:lvl3pPr>
              <a:defRPr sz="1425"/>
            </a:lvl3pPr>
            <a:lvl4pPr>
              <a:defRPr sz="1200"/>
            </a:lvl4pPr>
            <a:lvl5pPr>
              <a:defRPr sz="1200"/>
            </a:lvl5pPr>
            <a:lvl6pPr>
              <a:defRPr sz="1575"/>
            </a:lvl6pPr>
            <a:lvl7pPr>
              <a:defRPr sz="1575"/>
            </a:lvl7pPr>
            <a:lvl8pPr>
              <a:defRPr sz="1575"/>
            </a:lvl8pPr>
            <a:lvl9pPr>
              <a:defRPr sz="15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lgn="ctr">
              <a:defRPr sz="825">
                <a:solidFill>
                  <a:schemeClr val="tx1"/>
                </a:solidFill>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301641E5-8D3F-409F-B39F-56098C29E83E}" type="slidenum">
              <a:rPr lang="en-US" smtClean="0"/>
              <a:pPr>
                <a:defRPr/>
              </a:pPr>
              <a:t>‹#›</a:t>
            </a:fld>
            <a:endParaRPr lang="en-US" sz="900" b="0">
              <a:solidFill>
                <a:schemeClr val="tx1"/>
              </a:solidFill>
            </a:endParaRPr>
          </a:p>
        </p:txBody>
      </p:sp>
    </p:spTree>
    <p:extLst>
      <p:ext uri="{BB962C8B-B14F-4D97-AF65-F5344CB8AC3E}">
        <p14:creationId xmlns:p14="http://schemas.microsoft.com/office/powerpoint/2010/main" val="9641219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End Slide">
    <p:spTree>
      <p:nvGrpSpPr>
        <p:cNvPr id="1" name=""/>
        <p:cNvGrpSpPr/>
        <p:nvPr/>
      </p:nvGrpSpPr>
      <p:grpSpPr>
        <a:xfrm>
          <a:off x="0" y="0"/>
          <a:ext cx="0" cy="0"/>
          <a:chOff x="0" y="0"/>
          <a:chExt cx="0" cy="0"/>
        </a:xfrm>
      </p:grpSpPr>
      <p:pic>
        <p:nvPicPr>
          <p:cNvPr id="2" name="Picture 9" descr="AMPT PPT Gradation.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hidden">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ight Triangle 2"/>
          <p:cNvSpPr/>
          <p:nvPr/>
        </p:nvSpPr>
        <p:spPr bwMode="hidden">
          <a:xfrm rot="5400000">
            <a:off x="969964" y="-969962"/>
            <a:ext cx="1241425" cy="3181350"/>
          </a:xfrm>
          <a:prstGeom prst="rtTriangle">
            <a:avLst/>
          </a:prstGeom>
          <a:solidFill>
            <a:srgbClr val="FF6319"/>
          </a:solidFill>
          <a:ln>
            <a:noFill/>
          </a:ln>
          <a:effectLst/>
        </p:spPr>
        <p:style>
          <a:lnRef idx="1">
            <a:schemeClr val="accent1"/>
          </a:lnRef>
          <a:fillRef idx="3">
            <a:schemeClr val="accent1"/>
          </a:fillRef>
          <a:effectRef idx="2">
            <a:schemeClr val="accent1"/>
          </a:effectRef>
          <a:fontRef idx="minor">
            <a:schemeClr val="lt1"/>
          </a:fontRef>
        </p:style>
        <p:txBody>
          <a:bodyPr lIns="91420" tIns="45709" rIns="91420" bIns="45709" anchor="ctr"/>
          <a:lstStyle/>
          <a:p>
            <a:pPr algn="ctr" fontAlgn="auto">
              <a:spcBef>
                <a:spcPts val="0"/>
              </a:spcBef>
              <a:spcAft>
                <a:spcPts val="0"/>
              </a:spcAft>
              <a:defRPr/>
            </a:pPr>
            <a:endParaRPr lang="en-US" dirty="0">
              <a:latin typeface="Verdana"/>
            </a:endParaRPr>
          </a:p>
        </p:txBody>
      </p:sp>
      <p:pic>
        <p:nvPicPr>
          <p:cNvPr id="4" name="Picture 11" descr="APMT_Tag_Ver_ColorRev_PNG.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black">
          <a:xfrm>
            <a:off x="1600200" y="1871665"/>
            <a:ext cx="5943600"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05595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lgn="ctr">
              <a:defRPr sz="825">
                <a:solidFill>
                  <a:schemeClr val="tx1"/>
                </a:solidFill>
              </a:defRPr>
            </a:lvl1pPr>
          </a:lstStyle>
          <a:p>
            <a:pPr>
              <a:defRPr/>
            </a:pPr>
            <a:endParaRPr lang="en-US"/>
          </a:p>
        </p:txBody>
      </p:sp>
      <p:sp>
        <p:nvSpPr>
          <p:cNvPr id="5" name="Slide Number Placeholder 4"/>
          <p:cNvSpPr>
            <a:spLocks noGrp="1"/>
          </p:cNvSpPr>
          <p:nvPr>
            <p:ph type="sldNum" sz="quarter" idx="12"/>
          </p:nvPr>
        </p:nvSpPr>
        <p:spPr/>
        <p:txBody>
          <a:bodyPr/>
          <a:lstStyle>
            <a:lvl1pPr algn="l">
              <a:defRPr sz="825" b="0"/>
            </a:lvl1pPr>
          </a:lstStyle>
          <a:p>
            <a:pPr>
              <a:defRPr/>
            </a:pPr>
            <a:fld id="{3A413E3C-D2D5-477C-97F5-D3B1016AC493}" type="slidenum">
              <a:rPr lang="en-US" smtClean="0"/>
              <a:pPr>
                <a:defRPr/>
              </a:pPr>
              <a:t>‹#›</a:t>
            </a:fld>
            <a:endParaRPr lang="en-US" dirty="0"/>
          </a:p>
        </p:txBody>
      </p:sp>
    </p:spTree>
    <p:extLst>
      <p:ext uri="{BB962C8B-B14F-4D97-AF65-F5344CB8AC3E}">
        <p14:creationId xmlns:p14="http://schemas.microsoft.com/office/powerpoint/2010/main" val="789820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End Slide">
    <p:spTree>
      <p:nvGrpSpPr>
        <p:cNvPr id="1" name=""/>
        <p:cNvGrpSpPr/>
        <p:nvPr/>
      </p:nvGrpSpPr>
      <p:grpSpPr>
        <a:xfrm>
          <a:off x="0" y="0"/>
          <a:ext cx="0" cy="0"/>
          <a:chOff x="0" y="0"/>
          <a:chExt cx="0" cy="0"/>
        </a:xfrm>
      </p:grpSpPr>
      <p:pic>
        <p:nvPicPr>
          <p:cNvPr id="2" name="Picture 9" descr="AMPT PPT Gradation.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hidden">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ight Triangle 2"/>
          <p:cNvSpPr/>
          <p:nvPr/>
        </p:nvSpPr>
        <p:spPr bwMode="hidden">
          <a:xfrm rot="5400000">
            <a:off x="969964" y="-969962"/>
            <a:ext cx="1241425" cy="3181350"/>
          </a:xfrm>
          <a:prstGeom prst="rtTriangle">
            <a:avLst/>
          </a:prstGeom>
          <a:solidFill>
            <a:srgbClr val="FF6319"/>
          </a:solidFill>
          <a:ln>
            <a:noFill/>
          </a:ln>
          <a:effectLst/>
        </p:spPr>
        <p:style>
          <a:lnRef idx="1">
            <a:schemeClr val="accent1"/>
          </a:lnRef>
          <a:fillRef idx="3">
            <a:schemeClr val="accent1"/>
          </a:fillRef>
          <a:effectRef idx="2">
            <a:schemeClr val="accent1"/>
          </a:effectRef>
          <a:fontRef idx="minor">
            <a:schemeClr val="lt1"/>
          </a:fontRef>
        </p:style>
        <p:txBody>
          <a:bodyPr lIns="80465" tIns="40232" rIns="80465" bIns="40232" anchor="ctr"/>
          <a:lstStyle/>
          <a:p>
            <a:pPr algn="ctr" fontAlgn="auto">
              <a:spcBef>
                <a:spcPts val="0"/>
              </a:spcBef>
              <a:spcAft>
                <a:spcPts val="0"/>
              </a:spcAft>
              <a:defRPr/>
            </a:pPr>
            <a:endParaRPr lang="en-US" dirty="0"/>
          </a:p>
        </p:txBody>
      </p:sp>
      <p:pic>
        <p:nvPicPr>
          <p:cNvPr id="4" name="Picture 11" descr="APMT_Tag_Ver_ColorRev_PNG.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black">
          <a:xfrm>
            <a:off x="1600200" y="1871665"/>
            <a:ext cx="5943600"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18637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sz="1400" dirty="0">
              <a:solidFill>
                <a:schemeClr val="tx2"/>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8B0613D-A832-4316-A45E-F32A6BE3F3F2}" type="slidenum">
              <a:rPr lang="en-US" smtClean="0"/>
              <a:pPr>
                <a:defRPr/>
              </a:pPr>
              <a:t>‹#›</a:t>
            </a:fld>
            <a:endParaRPr lang="en-US" dirty="0"/>
          </a:p>
        </p:txBody>
      </p:sp>
    </p:spTree>
    <p:extLst>
      <p:ext uri="{BB962C8B-B14F-4D97-AF65-F5344CB8AC3E}">
        <p14:creationId xmlns:p14="http://schemas.microsoft.com/office/powerpoint/2010/main" val="28196099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02325" indent="0" algn="ctr">
              <a:buNone/>
              <a:defRPr>
                <a:solidFill>
                  <a:schemeClr val="tx1">
                    <a:tint val="75000"/>
                  </a:schemeClr>
                </a:solidFill>
              </a:defRPr>
            </a:lvl2pPr>
            <a:lvl3pPr marL="804650" indent="0" algn="ctr">
              <a:buNone/>
              <a:defRPr>
                <a:solidFill>
                  <a:schemeClr val="tx1">
                    <a:tint val="75000"/>
                  </a:schemeClr>
                </a:solidFill>
              </a:defRPr>
            </a:lvl3pPr>
            <a:lvl4pPr marL="1206974" indent="0" algn="ctr">
              <a:buNone/>
              <a:defRPr>
                <a:solidFill>
                  <a:schemeClr val="tx1">
                    <a:tint val="75000"/>
                  </a:schemeClr>
                </a:solidFill>
              </a:defRPr>
            </a:lvl4pPr>
            <a:lvl5pPr marL="1609298" indent="0" algn="ctr">
              <a:buNone/>
              <a:defRPr>
                <a:solidFill>
                  <a:schemeClr val="tx1">
                    <a:tint val="75000"/>
                  </a:schemeClr>
                </a:solidFill>
              </a:defRPr>
            </a:lvl5pPr>
            <a:lvl6pPr marL="2011623" indent="0" algn="ctr">
              <a:buNone/>
              <a:defRPr>
                <a:solidFill>
                  <a:schemeClr val="tx1">
                    <a:tint val="75000"/>
                  </a:schemeClr>
                </a:solidFill>
              </a:defRPr>
            </a:lvl6pPr>
            <a:lvl7pPr marL="2413948" indent="0" algn="ctr">
              <a:buNone/>
              <a:defRPr>
                <a:solidFill>
                  <a:schemeClr val="tx1">
                    <a:tint val="75000"/>
                  </a:schemeClr>
                </a:solidFill>
              </a:defRPr>
            </a:lvl7pPr>
            <a:lvl8pPr marL="2816272" indent="0" algn="ctr">
              <a:buNone/>
              <a:defRPr>
                <a:solidFill>
                  <a:schemeClr val="tx1">
                    <a:tint val="75000"/>
                  </a:schemeClr>
                </a:solidFill>
              </a:defRPr>
            </a:lvl8pPr>
            <a:lvl9pPr marL="321859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lgn="ctr">
              <a:defRPr>
                <a:solidFill>
                  <a:srgbClr val="FFFFFF"/>
                </a:solidFill>
              </a:defRPr>
            </a:lvl1pPr>
          </a:lstStyle>
          <a:p>
            <a:pPr>
              <a:defRPr/>
            </a:pPr>
            <a:endParaRPr lang="en-US" sz="2000" dirty="0"/>
          </a:p>
        </p:txBody>
      </p:sp>
      <p:sp>
        <p:nvSpPr>
          <p:cNvPr id="5" name="Footer Placeholder 4"/>
          <p:cNvSpPr>
            <a:spLocks noGrp="1"/>
          </p:cNvSpPr>
          <p:nvPr>
            <p:ph type="ftr" sz="quarter" idx="11"/>
          </p:nvPr>
        </p:nvSpPr>
        <p:spPr/>
        <p:txBody>
          <a:bodyPr/>
          <a:lstStyle>
            <a:lvl1pPr>
              <a:defRPr sz="825"/>
            </a:lvl1pPr>
          </a:lstStyle>
          <a:p>
            <a:pPr>
              <a:defRPr/>
            </a:pPr>
            <a:endParaRPr lang="en-US"/>
          </a:p>
        </p:txBody>
      </p:sp>
      <p:sp>
        <p:nvSpPr>
          <p:cNvPr id="6" name="Slide Number Placeholder 5"/>
          <p:cNvSpPr>
            <a:spLocks noGrp="1"/>
          </p:cNvSpPr>
          <p:nvPr>
            <p:ph type="sldNum" sz="quarter" idx="12"/>
          </p:nvPr>
        </p:nvSpPr>
        <p:spPr/>
        <p:txBody>
          <a:bodyPr/>
          <a:lstStyle>
            <a:lvl1pPr algn="l">
              <a:defRPr sz="825" b="0">
                <a:solidFill>
                  <a:schemeClr val="tx2"/>
                </a:solidFill>
              </a:defRPr>
            </a:lvl1pPr>
          </a:lstStyle>
          <a:p>
            <a:pPr>
              <a:defRPr/>
            </a:pPr>
            <a:fld id="{A0FF0848-4B53-4ADE-A7F2-26C485F4D077}" type="slidenum">
              <a:rPr lang="en-US" smtClean="0"/>
              <a:pPr>
                <a:defRPr/>
              </a:pPr>
              <a:t>‹#›</a:t>
            </a:fld>
            <a:endParaRPr lang="en-US" dirty="0"/>
          </a:p>
        </p:txBody>
      </p:sp>
    </p:spTree>
    <p:extLst>
      <p:ext uri="{BB962C8B-B14F-4D97-AF65-F5344CB8AC3E}">
        <p14:creationId xmlns:p14="http://schemas.microsoft.com/office/powerpoint/2010/main" val="41858149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828A37C5-DE71-45A9-BE02-2E1B19317BBF}" type="slidenum">
              <a:rPr lang="en-IN" smtClean="0"/>
              <a:pPr/>
              <a:t>‹#›</a:t>
            </a:fld>
            <a:endParaRPr lang="en-IN"/>
          </a:p>
        </p:txBody>
      </p:sp>
    </p:spTree>
    <p:extLst>
      <p:ext uri="{BB962C8B-B14F-4D97-AF65-F5344CB8AC3E}">
        <p14:creationId xmlns:p14="http://schemas.microsoft.com/office/powerpoint/2010/main" val="38377212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asic">
    <p:spTree>
      <p:nvGrpSpPr>
        <p:cNvPr id="1" name=""/>
        <p:cNvGrpSpPr/>
        <p:nvPr/>
      </p:nvGrpSpPr>
      <p:grpSpPr>
        <a:xfrm>
          <a:off x="0" y="0"/>
          <a:ext cx="0" cy="0"/>
          <a:chOff x="0" y="0"/>
          <a:chExt cx="0" cy="0"/>
        </a:xfrm>
      </p:grpSpPr>
      <p:sp>
        <p:nvSpPr>
          <p:cNvPr id="2" name="Title 1"/>
          <p:cNvSpPr>
            <a:spLocks noGrp="1"/>
          </p:cNvSpPr>
          <p:nvPr>
            <p:ph type="title"/>
          </p:nvPr>
        </p:nvSpPr>
        <p:spPr>
          <a:xfrm>
            <a:off x="436687" y="188270"/>
            <a:ext cx="8270631" cy="472501"/>
          </a:xfrm>
        </p:spPr>
        <p:txBody>
          <a:bodyPr/>
          <a:lstStyle/>
          <a:p>
            <a:r>
              <a:rPr lang="en-US"/>
              <a:t>Click to edit Master title style</a:t>
            </a:r>
            <a:endParaRPr lang="en-GB" dirty="0"/>
          </a:p>
        </p:txBody>
      </p:sp>
      <p:sp>
        <p:nvSpPr>
          <p:cNvPr id="8" name="Text Placeholder 7"/>
          <p:cNvSpPr>
            <a:spLocks noGrp="1"/>
          </p:cNvSpPr>
          <p:nvPr>
            <p:ph type="body" sz="quarter" idx="32" hasCustomPrompt="1"/>
          </p:nvPr>
        </p:nvSpPr>
        <p:spPr>
          <a:xfrm>
            <a:off x="712426" y="4677976"/>
            <a:ext cx="6063304" cy="270272"/>
          </a:xfrm>
        </p:spPr>
        <p:txBody>
          <a:bodyPr anchor="b" anchorCtr="0"/>
          <a:lstStyle>
            <a:lvl1pPr>
              <a:spcBef>
                <a:spcPts val="0"/>
              </a:spcBef>
              <a:defRPr sz="400">
                <a:solidFill>
                  <a:schemeClr val="bg1">
                    <a:lumMod val="50000"/>
                  </a:schemeClr>
                </a:solidFill>
              </a:defRPr>
            </a:lvl1pPr>
            <a:lvl2pPr>
              <a:spcBef>
                <a:spcPts val="0"/>
              </a:spcBef>
              <a:defRPr sz="400"/>
            </a:lvl2pPr>
            <a:lvl3pPr>
              <a:spcBef>
                <a:spcPts val="0"/>
              </a:spcBef>
              <a:defRPr sz="400"/>
            </a:lvl3pPr>
            <a:lvl4pPr>
              <a:spcBef>
                <a:spcPts val="0"/>
              </a:spcBef>
              <a:defRPr sz="400"/>
            </a:lvl4pPr>
            <a:lvl5pPr>
              <a:spcBef>
                <a:spcPts val="0"/>
              </a:spcBef>
              <a:defRPr sz="400"/>
            </a:lvl5pPr>
          </a:lstStyle>
          <a:p>
            <a:pPr lvl="0"/>
            <a:r>
              <a:rPr lang="en-US" dirty="0"/>
              <a:t>Notes/Sources:</a:t>
            </a:r>
          </a:p>
        </p:txBody>
      </p:sp>
      <p:sp>
        <p:nvSpPr>
          <p:cNvPr id="5" name="Content Placeholder 2"/>
          <p:cNvSpPr>
            <a:spLocks noGrp="1"/>
          </p:cNvSpPr>
          <p:nvPr>
            <p:ph idx="1"/>
          </p:nvPr>
        </p:nvSpPr>
        <p:spPr>
          <a:xfrm>
            <a:off x="436687" y="809627"/>
            <a:ext cx="8270631" cy="3868341"/>
          </a:xfrm>
          <a:solidFill>
            <a:schemeClr val="bg1">
              <a:lumMod val="95000"/>
            </a:schemeClr>
          </a:solidFill>
        </p:spPr>
        <p:txBody>
          <a:bodyPr lIns="64884" tIns="64884" rIns="64884" bIns="64884"/>
          <a:lstStyle>
            <a:lvl1pPr>
              <a:defRPr sz="800">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9285034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67760" y="0"/>
            <a:ext cx="5476240" cy="5143500"/>
          </a:xfrm>
          <a:prstGeom prst="rect">
            <a:avLst/>
          </a:prstGeom>
        </p:spPr>
      </p:pic>
      <p:graphicFrame>
        <p:nvGraphicFramePr>
          <p:cNvPr id="3" name="Object 2" hidden="1"/>
          <p:cNvGraphicFramePr>
            <a:graphicFrameLocks noChangeAspect="1"/>
          </p:cNvGraphicFramePr>
          <p:nvPr userDrawn="1">
            <p:custDataLst>
              <p:tags r:id="rId1"/>
            </p:custDataLst>
          </p:nvPr>
        </p:nvGraphicFramePr>
        <p:xfrm>
          <a:off x="1590" y="1589"/>
          <a:ext cx="1587" cy="1587"/>
        </p:xfrm>
        <a:graphic>
          <a:graphicData uri="http://schemas.openxmlformats.org/presentationml/2006/ole">
            <mc:AlternateContent xmlns:mc="http://schemas.openxmlformats.org/markup-compatibility/2006">
              <mc:Choice xmlns:v="urn:schemas-microsoft-com:vml" Requires="v">
                <p:oleObj name="think-cell Slide" r:id="rId4" imgW="360" imgH="360" progId="">
                  <p:embed/>
                </p:oleObj>
              </mc:Choice>
              <mc:Fallback>
                <p:oleObj name="think-cell Slide" r:id="rId4" imgW="360" imgH="360" progId="">
                  <p:embed/>
                  <p:pic>
                    <p:nvPicPr>
                      <p:cNvPr id="3" name="Object 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90" y="1589"/>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9" name="Picture 8"/>
          <p:cNvPicPr>
            <a:picLocks noChangeAspect="1"/>
          </p:cNvPicPr>
          <p:nvPr userDrawn="1"/>
        </p:nvPicPr>
        <p:blipFill rotWithShape="1">
          <a:blip r:embed="rId6" cstate="print">
            <a:extLst>
              <a:ext uri="{28A0092B-C50C-407E-A947-70E740481C1C}">
                <a14:useLocalDpi xmlns:a14="http://schemas.microsoft.com/office/drawing/2010/main"/>
              </a:ext>
            </a:extLst>
          </a:blip>
          <a:srcRect/>
          <a:stretch/>
        </p:blipFill>
        <p:spPr>
          <a:xfrm>
            <a:off x="0" y="-2"/>
            <a:ext cx="7884160" cy="5143499"/>
          </a:xfrm>
          <a:prstGeom prst="rect">
            <a:avLst/>
          </a:prstGeom>
          <a:noFill/>
        </p:spPr>
      </p:pic>
      <p:grpSp>
        <p:nvGrpSpPr>
          <p:cNvPr id="93" name="Group 92"/>
          <p:cNvGrpSpPr/>
          <p:nvPr userDrawn="1"/>
        </p:nvGrpSpPr>
        <p:grpSpPr>
          <a:xfrm>
            <a:off x="6952110" y="4560718"/>
            <a:ext cx="1606105" cy="362132"/>
            <a:chOff x="9671050" y="4673600"/>
            <a:chExt cx="5210175" cy="1174750"/>
          </a:xfrm>
        </p:grpSpPr>
        <p:sp>
          <p:nvSpPr>
            <p:cNvPr id="94" name="Freeform 5"/>
            <p:cNvSpPr>
              <a:spLocks noEditPoints="1"/>
            </p:cNvSpPr>
            <p:nvPr/>
          </p:nvSpPr>
          <p:spPr bwMode="auto">
            <a:xfrm>
              <a:off x="9671050" y="5489575"/>
              <a:ext cx="5210175" cy="358775"/>
            </a:xfrm>
            <a:custGeom>
              <a:avLst/>
              <a:gdLst>
                <a:gd name="T0" fmla="*/ 1682 w 3282"/>
                <a:gd name="T1" fmla="*/ 46 h 226"/>
                <a:gd name="T2" fmla="*/ 1572 w 3282"/>
                <a:gd name="T3" fmla="*/ 226 h 226"/>
                <a:gd name="T4" fmla="*/ 1744 w 3282"/>
                <a:gd name="T5" fmla="*/ 226 h 226"/>
                <a:gd name="T6" fmla="*/ 1716 w 3282"/>
                <a:gd name="T7" fmla="*/ 140 h 226"/>
                <a:gd name="T8" fmla="*/ 1734 w 3282"/>
                <a:gd name="T9" fmla="*/ 116 h 226"/>
                <a:gd name="T10" fmla="*/ 1734 w 3282"/>
                <a:gd name="T11" fmla="*/ 26 h 226"/>
                <a:gd name="T12" fmla="*/ 1718 w 3282"/>
                <a:gd name="T13" fmla="*/ 6 h 226"/>
                <a:gd name="T14" fmla="*/ 1514 w 3282"/>
                <a:gd name="T15" fmla="*/ 0 h 226"/>
                <a:gd name="T16" fmla="*/ 3080 w 3282"/>
                <a:gd name="T17" fmla="*/ 2 h 226"/>
                <a:gd name="T18" fmla="*/ 3060 w 3282"/>
                <a:gd name="T19" fmla="*/ 30 h 226"/>
                <a:gd name="T20" fmla="*/ 3062 w 3282"/>
                <a:gd name="T21" fmla="*/ 118 h 226"/>
                <a:gd name="T22" fmla="*/ 3092 w 3282"/>
                <a:gd name="T23" fmla="*/ 136 h 226"/>
                <a:gd name="T24" fmla="*/ 3118 w 3282"/>
                <a:gd name="T25" fmla="*/ 162 h 226"/>
                <a:gd name="T26" fmla="*/ 3058 w 3282"/>
                <a:gd name="T27" fmla="*/ 200 h 226"/>
                <a:gd name="T28" fmla="*/ 3084 w 3282"/>
                <a:gd name="T29" fmla="*/ 226 h 226"/>
                <a:gd name="T30" fmla="*/ 3262 w 3282"/>
                <a:gd name="T31" fmla="*/ 224 h 226"/>
                <a:gd name="T32" fmla="*/ 3282 w 3282"/>
                <a:gd name="T33" fmla="*/ 200 h 226"/>
                <a:gd name="T34" fmla="*/ 3282 w 3282"/>
                <a:gd name="T35" fmla="*/ 114 h 226"/>
                <a:gd name="T36" fmla="*/ 3262 w 3282"/>
                <a:gd name="T37" fmla="*/ 92 h 226"/>
                <a:gd name="T38" fmla="*/ 3222 w 3282"/>
                <a:gd name="T39" fmla="*/ 46 h 226"/>
                <a:gd name="T40" fmla="*/ 3278 w 3282"/>
                <a:gd name="T41" fmla="*/ 30 h 226"/>
                <a:gd name="T42" fmla="*/ 3264 w 3282"/>
                <a:gd name="T43" fmla="*/ 6 h 226"/>
                <a:gd name="T44" fmla="*/ 3092 w 3282"/>
                <a:gd name="T45" fmla="*/ 0 h 226"/>
                <a:gd name="T46" fmla="*/ 1080 w 3282"/>
                <a:gd name="T47" fmla="*/ 226 h 226"/>
                <a:gd name="T48" fmla="*/ 1232 w 3282"/>
                <a:gd name="T49" fmla="*/ 0 h 226"/>
                <a:gd name="T50" fmla="*/ 2184 w 3282"/>
                <a:gd name="T51" fmla="*/ 112 h 226"/>
                <a:gd name="T52" fmla="*/ 2246 w 3282"/>
                <a:gd name="T53" fmla="*/ 0 h 226"/>
                <a:gd name="T54" fmla="*/ 2430 w 3282"/>
                <a:gd name="T55" fmla="*/ 226 h 226"/>
                <a:gd name="T56" fmla="*/ 2434 w 3282"/>
                <a:gd name="T57" fmla="*/ 156 h 226"/>
                <a:gd name="T58" fmla="*/ 2830 w 3282"/>
                <a:gd name="T59" fmla="*/ 0 h 226"/>
                <a:gd name="T60" fmla="*/ 2888 w 3282"/>
                <a:gd name="T61" fmla="*/ 180 h 226"/>
                <a:gd name="T62" fmla="*/ 360 w 3282"/>
                <a:gd name="T63" fmla="*/ 226 h 226"/>
                <a:gd name="T64" fmla="*/ 504 w 3282"/>
                <a:gd name="T65" fmla="*/ 148 h 226"/>
                <a:gd name="T66" fmla="*/ 522 w 3282"/>
                <a:gd name="T67" fmla="*/ 126 h 226"/>
                <a:gd name="T68" fmla="*/ 524 w 3282"/>
                <a:gd name="T69" fmla="*/ 26 h 226"/>
                <a:gd name="T70" fmla="*/ 508 w 3282"/>
                <a:gd name="T71" fmla="*/ 6 h 226"/>
                <a:gd name="T72" fmla="*/ 300 w 3282"/>
                <a:gd name="T73" fmla="*/ 0 h 226"/>
                <a:gd name="T74" fmla="*/ 470 w 3282"/>
                <a:gd name="T75" fmla="*/ 44 h 226"/>
                <a:gd name="T76" fmla="*/ 174 w 3282"/>
                <a:gd name="T77" fmla="*/ 134 h 226"/>
                <a:gd name="T78" fmla="*/ 58 w 3282"/>
                <a:gd name="T79" fmla="*/ 226 h 226"/>
                <a:gd name="T80" fmla="*/ 276 w 3282"/>
                <a:gd name="T81" fmla="*/ 226 h 226"/>
                <a:gd name="T82" fmla="*/ 1474 w 3282"/>
                <a:gd name="T83" fmla="*/ 46 h 226"/>
                <a:gd name="T84" fmla="*/ 1450 w 3282"/>
                <a:gd name="T85" fmla="*/ 138 h 226"/>
                <a:gd name="T86" fmla="*/ 1474 w 3282"/>
                <a:gd name="T87" fmla="*/ 226 h 226"/>
                <a:gd name="T88" fmla="*/ 682 w 3282"/>
                <a:gd name="T89" fmla="*/ 226 h 226"/>
                <a:gd name="T90" fmla="*/ 840 w 3282"/>
                <a:gd name="T91" fmla="*/ 226 h 226"/>
                <a:gd name="T92" fmla="*/ 632 w 3282"/>
                <a:gd name="T93" fmla="*/ 0 h 226"/>
                <a:gd name="T94" fmla="*/ 620 w 3282"/>
                <a:gd name="T95" fmla="*/ 98 h 226"/>
                <a:gd name="T96" fmla="*/ 2010 w 3282"/>
                <a:gd name="T97" fmla="*/ 98 h 226"/>
                <a:gd name="T98" fmla="*/ 1998 w 3282"/>
                <a:gd name="T99" fmla="*/ 0 h 226"/>
                <a:gd name="T100" fmla="*/ 1788 w 3282"/>
                <a:gd name="T101" fmla="*/ 226 h 226"/>
                <a:gd name="T102" fmla="*/ 2622 w 3282"/>
                <a:gd name="T103" fmla="*/ 134 h 226"/>
                <a:gd name="T104" fmla="*/ 2622 w 3282"/>
                <a:gd name="T105" fmla="*/ 0 h 226"/>
                <a:gd name="T106" fmla="*/ 2718 w 3282"/>
                <a:gd name="T107" fmla="*/ 178 h 226"/>
                <a:gd name="T108" fmla="*/ 2622 w 3282"/>
                <a:gd name="T109" fmla="*/ 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282" h="226">
                  <a:moveTo>
                    <a:pt x="1682" y="98"/>
                  </a:moveTo>
                  <a:lnTo>
                    <a:pt x="1572" y="98"/>
                  </a:lnTo>
                  <a:lnTo>
                    <a:pt x="1572" y="46"/>
                  </a:lnTo>
                  <a:lnTo>
                    <a:pt x="1682" y="46"/>
                  </a:lnTo>
                  <a:lnTo>
                    <a:pt x="1682" y="98"/>
                  </a:lnTo>
                  <a:close/>
                  <a:moveTo>
                    <a:pt x="1514" y="0"/>
                  </a:moveTo>
                  <a:lnTo>
                    <a:pt x="1514" y="226"/>
                  </a:lnTo>
                  <a:lnTo>
                    <a:pt x="1572" y="226"/>
                  </a:lnTo>
                  <a:lnTo>
                    <a:pt x="1572" y="144"/>
                  </a:lnTo>
                  <a:lnTo>
                    <a:pt x="1638" y="144"/>
                  </a:lnTo>
                  <a:lnTo>
                    <a:pt x="1682" y="226"/>
                  </a:lnTo>
                  <a:lnTo>
                    <a:pt x="1744" y="226"/>
                  </a:lnTo>
                  <a:lnTo>
                    <a:pt x="1698" y="144"/>
                  </a:lnTo>
                  <a:lnTo>
                    <a:pt x="1704" y="144"/>
                  </a:lnTo>
                  <a:lnTo>
                    <a:pt x="1704" y="144"/>
                  </a:lnTo>
                  <a:lnTo>
                    <a:pt x="1716" y="140"/>
                  </a:lnTo>
                  <a:lnTo>
                    <a:pt x="1726" y="134"/>
                  </a:lnTo>
                  <a:lnTo>
                    <a:pt x="1728" y="128"/>
                  </a:lnTo>
                  <a:lnTo>
                    <a:pt x="1732" y="122"/>
                  </a:lnTo>
                  <a:lnTo>
                    <a:pt x="1734" y="116"/>
                  </a:lnTo>
                  <a:lnTo>
                    <a:pt x="1734" y="110"/>
                  </a:lnTo>
                  <a:lnTo>
                    <a:pt x="1734" y="32"/>
                  </a:lnTo>
                  <a:lnTo>
                    <a:pt x="1734" y="32"/>
                  </a:lnTo>
                  <a:lnTo>
                    <a:pt x="1734" y="26"/>
                  </a:lnTo>
                  <a:lnTo>
                    <a:pt x="1732" y="20"/>
                  </a:lnTo>
                  <a:lnTo>
                    <a:pt x="1728" y="14"/>
                  </a:lnTo>
                  <a:lnTo>
                    <a:pt x="1724" y="10"/>
                  </a:lnTo>
                  <a:lnTo>
                    <a:pt x="1718" y="6"/>
                  </a:lnTo>
                  <a:lnTo>
                    <a:pt x="1712" y="2"/>
                  </a:lnTo>
                  <a:lnTo>
                    <a:pt x="1706" y="0"/>
                  </a:lnTo>
                  <a:lnTo>
                    <a:pt x="1698" y="0"/>
                  </a:lnTo>
                  <a:lnTo>
                    <a:pt x="1514" y="0"/>
                  </a:lnTo>
                  <a:close/>
                  <a:moveTo>
                    <a:pt x="3092" y="0"/>
                  </a:moveTo>
                  <a:lnTo>
                    <a:pt x="3092" y="0"/>
                  </a:lnTo>
                  <a:lnTo>
                    <a:pt x="3086" y="0"/>
                  </a:lnTo>
                  <a:lnTo>
                    <a:pt x="3080" y="2"/>
                  </a:lnTo>
                  <a:lnTo>
                    <a:pt x="3070" y="8"/>
                  </a:lnTo>
                  <a:lnTo>
                    <a:pt x="3062" y="18"/>
                  </a:lnTo>
                  <a:lnTo>
                    <a:pt x="3060" y="24"/>
                  </a:lnTo>
                  <a:lnTo>
                    <a:pt x="3060" y="30"/>
                  </a:lnTo>
                  <a:lnTo>
                    <a:pt x="3060" y="104"/>
                  </a:lnTo>
                  <a:lnTo>
                    <a:pt x="3060" y="104"/>
                  </a:lnTo>
                  <a:lnTo>
                    <a:pt x="3060" y="110"/>
                  </a:lnTo>
                  <a:lnTo>
                    <a:pt x="3062" y="118"/>
                  </a:lnTo>
                  <a:lnTo>
                    <a:pt x="3066" y="122"/>
                  </a:lnTo>
                  <a:lnTo>
                    <a:pt x="3070" y="128"/>
                  </a:lnTo>
                  <a:lnTo>
                    <a:pt x="3080" y="134"/>
                  </a:lnTo>
                  <a:lnTo>
                    <a:pt x="3092" y="136"/>
                  </a:lnTo>
                  <a:lnTo>
                    <a:pt x="3222" y="136"/>
                  </a:lnTo>
                  <a:lnTo>
                    <a:pt x="3222" y="180"/>
                  </a:lnTo>
                  <a:lnTo>
                    <a:pt x="3118" y="180"/>
                  </a:lnTo>
                  <a:lnTo>
                    <a:pt x="3118" y="162"/>
                  </a:lnTo>
                  <a:lnTo>
                    <a:pt x="3056" y="162"/>
                  </a:lnTo>
                  <a:lnTo>
                    <a:pt x="3056" y="194"/>
                  </a:lnTo>
                  <a:lnTo>
                    <a:pt x="3056" y="194"/>
                  </a:lnTo>
                  <a:lnTo>
                    <a:pt x="3058" y="200"/>
                  </a:lnTo>
                  <a:lnTo>
                    <a:pt x="3060" y="206"/>
                  </a:lnTo>
                  <a:lnTo>
                    <a:pt x="3066" y="216"/>
                  </a:lnTo>
                  <a:lnTo>
                    <a:pt x="3078" y="224"/>
                  </a:lnTo>
                  <a:lnTo>
                    <a:pt x="3084" y="226"/>
                  </a:lnTo>
                  <a:lnTo>
                    <a:pt x="3090" y="226"/>
                  </a:lnTo>
                  <a:lnTo>
                    <a:pt x="3250" y="226"/>
                  </a:lnTo>
                  <a:lnTo>
                    <a:pt x="3250" y="226"/>
                  </a:lnTo>
                  <a:lnTo>
                    <a:pt x="3262" y="224"/>
                  </a:lnTo>
                  <a:lnTo>
                    <a:pt x="3272" y="218"/>
                  </a:lnTo>
                  <a:lnTo>
                    <a:pt x="3276" y="212"/>
                  </a:lnTo>
                  <a:lnTo>
                    <a:pt x="3280" y="206"/>
                  </a:lnTo>
                  <a:lnTo>
                    <a:pt x="3282" y="200"/>
                  </a:lnTo>
                  <a:lnTo>
                    <a:pt x="3282" y="192"/>
                  </a:lnTo>
                  <a:lnTo>
                    <a:pt x="3282" y="122"/>
                  </a:lnTo>
                  <a:lnTo>
                    <a:pt x="3282" y="122"/>
                  </a:lnTo>
                  <a:lnTo>
                    <a:pt x="3282" y="114"/>
                  </a:lnTo>
                  <a:lnTo>
                    <a:pt x="3280" y="108"/>
                  </a:lnTo>
                  <a:lnTo>
                    <a:pt x="3276" y="102"/>
                  </a:lnTo>
                  <a:lnTo>
                    <a:pt x="3272" y="98"/>
                  </a:lnTo>
                  <a:lnTo>
                    <a:pt x="3262" y="92"/>
                  </a:lnTo>
                  <a:lnTo>
                    <a:pt x="3250" y="88"/>
                  </a:lnTo>
                  <a:lnTo>
                    <a:pt x="3120" y="88"/>
                  </a:lnTo>
                  <a:lnTo>
                    <a:pt x="3120" y="46"/>
                  </a:lnTo>
                  <a:lnTo>
                    <a:pt x="3222" y="46"/>
                  </a:lnTo>
                  <a:lnTo>
                    <a:pt x="3222" y="62"/>
                  </a:lnTo>
                  <a:lnTo>
                    <a:pt x="3278" y="62"/>
                  </a:lnTo>
                  <a:lnTo>
                    <a:pt x="3278" y="30"/>
                  </a:lnTo>
                  <a:lnTo>
                    <a:pt x="3278" y="30"/>
                  </a:lnTo>
                  <a:lnTo>
                    <a:pt x="3278" y="26"/>
                  </a:lnTo>
                  <a:lnTo>
                    <a:pt x="3276" y="20"/>
                  </a:lnTo>
                  <a:lnTo>
                    <a:pt x="3270" y="10"/>
                  </a:lnTo>
                  <a:lnTo>
                    <a:pt x="3264" y="6"/>
                  </a:lnTo>
                  <a:lnTo>
                    <a:pt x="3260" y="2"/>
                  </a:lnTo>
                  <a:lnTo>
                    <a:pt x="3252" y="0"/>
                  </a:lnTo>
                  <a:lnTo>
                    <a:pt x="3246" y="0"/>
                  </a:lnTo>
                  <a:lnTo>
                    <a:pt x="3092" y="0"/>
                  </a:lnTo>
                  <a:close/>
                  <a:moveTo>
                    <a:pt x="988" y="0"/>
                  </a:moveTo>
                  <a:lnTo>
                    <a:pt x="988" y="48"/>
                  </a:lnTo>
                  <a:lnTo>
                    <a:pt x="1080" y="48"/>
                  </a:lnTo>
                  <a:lnTo>
                    <a:pt x="1080" y="226"/>
                  </a:lnTo>
                  <a:lnTo>
                    <a:pt x="1140" y="226"/>
                  </a:lnTo>
                  <a:lnTo>
                    <a:pt x="1140" y="48"/>
                  </a:lnTo>
                  <a:lnTo>
                    <a:pt x="1232" y="48"/>
                  </a:lnTo>
                  <a:lnTo>
                    <a:pt x="1232" y="0"/>
                  </a:lnTo>
                  <a:lnTo>
                    <a:pt x="988" y="0"/>
                  </a:lnTo>
                  <a:close/>
                  <a:moveTo>
                    <a:pt x="2126" y="226"/>
                  </a:moveTo>
                  <a:lnTo>
                    <a:pt x="2184" y="226"/>
                  </a:lnTo>
                  <a:lnTo>
                    <a:pt x="2184" y="112"/>
                  </a:lnTo>
                  <a:lnTo>
                    <a:pt x="2184" y="0"/>
                  </a:lnTo>
                  <a:lnTo>
                    <a:pt x="2126" y="0"/>
                  </a:lnTo>
                  <a:lnTo>
                    <a:pt x="2126" y="226"/>
                  </a:lnTo>
                  <a:close/>
                  <a:moveTo>
                    <a:pt x="2246" y="0"/>
                  </a:moveTo>
                  <a:lnTo>
                    <a:pt x="2246" y="226"/>
                  </a:lnTo>
                  <a:lnTo>
                    <a:pt x="2304" y="226"/>
                  </a:lnTo>
                  <a:lnTo>
                    <a:pt x="2304" y="70"/>
                  </a:lnTo>
                  <a:lnTo>
                    <a:pt x="2430" y="226"/>
                  </a:lnTo>
                  <a:lnTo>
                    <a:pt x="2494" y="226"/>
                  </a:lnTo>
                  <a:lnTo>
                    <a:pt x="2494" y="0"/>
                  </a:lnTo>
                  <a:lnTo>
                    <a:pt x="2434" y="0"/>
                  </a:lnTo>
                  <a:lnTo>
                    <a:pt x="2434" y="156"/>
                  </a:lnTo>
                  <a:lnTo>
                    <a:pt x="2312" y="0"/>
                  </a:lnTo>
                  <a:lnTo>
                    <a:pt x="2246" y="0"/>
                  </a:lnTo>
                  <a:close/>
                  <a:moveTo>
                    <a:pt x="2888" y="0"/>
                  </a:moveTo>
                  <a:lnTo>
                    <a:pt x="2830" y="0"/>
                  </a:lnTo>
                  <a:lnTo>
                    <a:pt x="2830" y="226"/>
                  </a:lnTo>
                  <a:lnTo>
                    <a:pt x="3038" y="226"/>
                  </a:lnTo>
                  <a:lnTo>
                    <a:pt x="3038" y="180"/>
                  </a:lnTo>
                  <a:lnTo>
                    <a:pt x="2888" y="180"/>
                  </a:lnTo>
                  <a:lnTo>
                    <a:pt x="2888" y="0"/>
                  </a:lnTo>
                  <a:close/>
                  <a:moveTo>
                    <a:pt x="300" y="0"/>
                  </a:moveTo>
                  <a:lnTo>
                    <a:pt x="300" y="226"/>
                  </a:lnTo>
                  <a:lnTo>
                    <a:pt x="360" y="226"/>
                  </a:lnTo>
                  <a:lnTo>
                    <a:pt x="360" y="150"/>
                  </a:lnTo>
                  <a:lnTo>
                    <a:pt x="492" y="150"/>
                  </a:lnTo>
                  <a:lnTo>
                    <a:pt x="492" y="150"/>
                  </a:lnTo>
                  <a:lnTo>
                    <a:pt x="504" y="148"/>
                  </a:lnTo>
                  <a:lnTo>
                    <a:pt x="514" y="142"/>
                  </a:lnTo>
                  <a:lnTo>
                    <a:pt x="518" y="138"/>
                  </a:lnTo>
                  <a:lnTo>
                    <a:pt x="520" y="132"/>
                  </a:lnTo>
                  <a:lnTo>
                    <a:pt x="522" y="126"/>
                  </a:lnTo>
                  <a:lnTo>
                    <a:pt x="524" y="118"/>
                  </a:lnTo>
                  <a:lnTo>
                    <a:pt x="524" y="32"/>
                  </a:lnTo>
                  <a:lnTo>
                    <a:pt x="524" y="32"/>
                  </a:lnTo>
                  <a:lnTo>
                    <a:pt x="524" y="26"/>
                  </a:lnTo>
                  <a:lnTo>
                    <a:pt x="522" y="20"/>
                  </a:lnTo>
                  <a:lnTo>
                    <a:pt x="518" y="14"/>
                  </a:lnTo>
                  <a:lnTo>
                    <a:pt x="514" y="10"/>
                  </a:lnTo>
                  <a:lnTo>
                    <a:pt x="508" y="6"/>
                  </a:lnTo>
                  <a:lnTo>
                    <a:pt x="502" y="2"/>
                  </a:lnTo>
                  <a:lnTo>
                    <a:pt x="496" y="0"/>
                  </a:lnTo>
                  <a:lnTo>
                    <a:pt x="488" y="0"/>
                  </a:lnTo>
                  <a:lnTo>
                    <a:pt x="300" y="0"/>
                  </a:lnTo>
                  <a:close/>
                  <a:moveTo>
                    <a:pt x="470" y="102"/>
                  </a:moveTo>
                  <a:lnTo>
                    <a:pt x="360" y="102"/>
                  </a:lnTo>
                  <a:lnTo>
                    <a:pt x="360" y="44"/>
                  </a:lnTo>
                  <a:lnTo>
                    <a:pt x="470" y="44"/>
                  </a:lnTo>
                  <a:lnTo>
                    <a:pt x="470" y="102"/>
                  </a:lnTo>
                  <a:close/>
                  <a:moveTo>
                    <a:pt x="98" y="134"/>
                  </a:moveTo>
                  <a:lnTo>
                    <a:pt x="136" y="46"/>
                  </a:lnTo>
                  <a:lnTo>
                    <a:pt x="174" y="134"/>
                  </a:lnTo>
                  <a:lnTo>
                    <a:pt x="98" y="134"/>
                  </a:lnTo>
                  <a:close/>
                  <a:moveTo>
                    <a:pt x="98" y="0"/>
                  </a:moveTo>
                  <a:lnTo>
                    <a:pt x="0" y="226"/>
                  </a:lnTo>
                  <a:lnTo>
                    <a:pt x="58" y="226"/>
                  </a:lnTo>
                  <a:lnTo>
                    <a:pt x="78" y="178"/>
                  </a:lnTo>
                  <a:lnTo>
                    <a:pt x="194" y="178"/>
                  </a:lnTo>
                  <a:lnTo>
                    <a:pt x="216" y="226"/>
                  </a:lnTo>
                  <a:lnTo>
                    <a:pt x="276" y="226"/>
                  </a:lnTo>
                  <a:lnTo>
                    <a:pt x="178" y="0"/>
                  </a:lnTo>
                  <a:lnTo>
                    <a:pt x="98" y="0"/>
                  </a:lnTo>
                  <a:close/>
                  <a:moveTo>
                    <a:pt x="1474" y="0"/>
                  </a:moveTo>
                  <a:lnTo>
                    <a:pt x="1474" y="46"/>
                  </a:lnTo>
                  <a:lnTo>
                    <a:pt x="1318" y="46"/>
                  </a:lnTo>
                  <a:lnTo>
                    <a:pt x="1318" y="92"/>
                  </a:lnTo>
                  <a:lnTo>
                    <a:pt x="1450" y="92"/>
                  </a:lnTo>
                  <a:lnTo>
                    <a:pt x="1450" y="138"/>
                  </a:lnTo>
                  <a:lnTo>
                    <a:pt x="1318" y="138"/>
                  </a:lnTo>
                  <a:lnTo>
                    <a:pt x="1318" y="180"/>
                  </a:lnTo>
                  <a:lnTo>
                    <a:pt x="1474" y="180"/>
                  </a:lnTo>
                  <a:lnTo>
                    <a:pt x="1474" y="226"/>
                  </a:lnTo>
                  <a:lnTo>
                    <a:pt x="1260" y="226"/>
                  </a:lnTo>
                  <a:lnTo>
                    <a:pt x="1260" y="0"/>
                  </a:lnTo>
                  <a:lnTo>
                    <a:pt x="1474" y="0"/>
                  </a:lnTo>
                  <a:close/>
                  <a:moveTo>
                    <a:pt x="682" y="226"/>
                  </a:moveTo>
                  <a:lnTo>
                    <a:pt x="724" y="226"/>
                  </a:lnTo>
                  <a:lnTo>
                    <a:pt x="786" y="98"/>
                  </a:lnTo>
                  <a:lnTo>
                    <a:pt x="786" y="226"/>
                  </a:lnTo>
                  <a:lnTo>
                    <a:pt x="840" y="226"/>
                  </a:lnTo>
                  <a:lnTo>
                    <a:pt x="840" y="0"/>
                  </a:lnTo>
                  <a:lnTo>
                    <a:pt x="776" y="0"/>
                  </a:lnTo>
                  <a:lnTo>
                    <a:pt x="704" y="164"/>
                  </a:lnTo>
                  <a:lnTo>
                    <a:pt x="632" y="0"/>
                  </a:lnTo>
                  <a:lnTo>
                    <a:pt x="564" y="0"/>
                  </a:lnTo>
                  <a:lnTo>
                    <a:pt x="564" y="226"/>
                  </a:lnTo>
                  <a:lnTo>
                    <a:pt x="620" y="226"/>
                  </a:lnTo>
                  <a:lnTo>
                    <a:pt x="620" y="98"/>
                  </a:lnTo>
                  <a:lnTo>
                    <a:pt x="682" y="226"/>
                  </a:lnTo>
                  <a:close/>
                  <a:moveTo>
                    <a:pt x="1904" y="226"/>
                  </a:moveTo>
                  <a:lnTo>
                    <a:pt x="1948" y="226"/>
                  </a:lnTo>
                  <a:lnTo>
                    <a:pt x="2010" y="98"/>
                  </a:lnTo>
                  <a:lnTo>
                    <a:pt x="2010" y="226"/>
                  </a:lnTo>
                  <a:lnTo>
                    <a:pt x="2064" y="226"/>
                  </a:lnTo>
                  <a:lnTo>
                    <a:pt x="2064" y="0"/>
                  </a:lnTo>
                  <a:lnTo>
                    <a:pt x="1998" y="0"/>
                  </a:lnTo>
                  <a:lnTo>
                    <a:pt x="1926" y="164"/>
                  </a:lnTo>
                  <a:lnTo>
                    <a:pt x="1856" y="0"/>
                  </a:lnTo>
                  <a:lnTo>
                    <a:pt x="1788" y="0"/>
                  </a:lnTo>
                  <a:lnTo>
                    <a:pt x="1788" y="226"/>
                  </a:lnTo>
                  <a:lnTo>
                    <a:pt x="1842" y="226"/>
                  </a:lnTo>
                  <a:lnTo>
                    <a:pt x="1842" y="98"/>
                  </a:lnTo>
                  <a:lnTo>
                    <a:pt x="1904" y="226"/>
                  </a:lnTo>
                  <a:close/>
                  <a:moveTo>
                    <a:pt x="2622" y="134"/>
                  </a:moveTo>
                  <a:lnTo>
                    <a:pt x="2660" y="46"/>
                  </a:lnTo>
                  <a:lnTo>
                    <a:pt x="2698" y="134"/>
                  </a:lnTo>
                  <a:lnTo>
                    <a:pt x="2622" y="134"/>
                  </a:lnTo>
                  <a:close/>
                  <a:moveTo>
                    <a:pt x="2622" y="0"/>
                  </a:moveTo>
                  <a:lnTo>
                    <a:pt x="2524" y="226"/>
                  </a:lnTo>
                  <a:lnTo>
                    <a:pt x="2582" y="226"/>
                  </a:lnTo>
                  <a:lnTo>
                    <a:pt x="2602" y="178"/>
                  </a:lnTo>
                  <a:lnTo>
                    <a:pt x="2718" y="178"/>
                  </a:lnTo>
                  <a:lnTo>
                    <a:pt x="2738" y="226"/>
                  </a:lnTo>
                  <a:lnTo>
                    <a:pt x="2800" y="226"/>
                  </a:lnTo>
                  <a:lnTo>
                    <a:pt x="2702" y="0"/>
                  </a:lnTo>
                  <a:lnTo>
                    <a:pt x="2622"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96" name="Freeform 6"/>
            <p:cNvSpPr>
              <a:spLocks noEditPoints="1"/>
            </p:cNvSpPr>
            <p:nvPr/>
          </p:nvSpPr>
          <p:spPr bwMode="auto">
            <a:xfrm>
              <a:off x="10750550" y="4673600"/>
              <a:ext cx="3057525" cy="622300"/>
            </a:xfrm>
            <a:custGeom>
              <a:avLst/>
              <a:gdLst>
                <a:gd name="T0" fmla="*/ 454 w 1926"/>
                <a:gd name="T1" fmla="*/ 256 h 392"/>
                <a:gd name="T2" fmla="*/ 508 w 1926"/>
                <a:gd name="T3" fmla="*/ 258 h 392"/>
                <a:gd name="T4" fmla="*/ 530 w 1926"/>
                <a:gd name="T5" fmla="*/ 252 h 392"/>
                <a:gd name="T6" fmla="*/ 580 w 1926"/>
                <a:gd name="T7" fmla="*/ 356 h 392"/>
                <a:gd name="T8" fmla="*/ 608 w 1926"/>
                <a:gd name="T9" fmla="*/ 266 h 392"/>
                <a:gd name="T10" fmla="*/ 698 w 1926"/>
                <a:gd name="T11" fmla="*/ 266 h 392"/>
                <a:gd name="T12" fmla="*/ 754 w 1926"/>
                <a:gd name="T13" fmla="*/ 292 h 392"/>
                <a:gd name="T14" fmla="*/ 706 w 1926"/>
                <a:gd name="T15" fmla="*/ 290 h 392"/>
                <a:gd name="T16" fmla="*/ 852 w 1926"/>
                <a:gd name="T17" fmla="*/ 280 h 392"/>
                <a:gd name="T18" fmla="*/ 800 w 1926"/>
                <a:gd name="T19" fmla="*/ 318 h 392"/>
                <a:gd name="T20" fmla="*/ 848 w 1926"/>
                <a:gd name="T21" fmla="*/ 338 h 392"/>
                <a:gd name="T22" fmla="*/ 816 w 1926"/>
                <a:gd name="T23" fmla="*/ 392 h 392"/>
                <a:gd name="T24" fmla="*/ 778 w 1926"/>
                <a:gd name="T25" fmla="*/ 340 h 392"/>
                <a:gd name="T26" fmla="*/ 778 w 1926"/>
                <a:gd name="T27" fmla="*/ 292 h 392"/>
                <a:gd name="T28" fmla="*/ 842 w 1926"/>
                <a:gd name="T29" fmla="*/ 252 h 392"/>
                <a:gd name="T30" fmla="*/ 842 w 1926"/>
                <a:gd name="T31" fmla="*/ 372 h 392"/>
                <a:gd name="T32" fmla="*/ 790 w 1926"/>
                <a:gd name="T33" fmla="*/ 358 h 392"/>
                <a:gd name="T34" fmla="*/ 800 w 1926"/>
                <a:gd name="T35" fmla="*/ 292 h 392"/>
                <a:gd name="T36" fmla="*/ 834 w 1926"/>
                <a:gd name="T37" fmla="*/ 292 h 392"/>
                <a:gd name="T38" fmla="*/ 974 w 1926"/>
                <a:gd name="T39" fmla="*/ 360 h 392"/>
                <a:gd name="T40" fmla="*/ 930 w 1926"/>
                <a:gd name="T41" fmla="*/ 264 h 392"/>
                <a:gd name="T42" fmla="*/ 1020 w 1926"/>
                <a:gd name="T43" fmla="*/ 260 h 392"/>
                <a:gd name="T44" fmla="*/ 958 w 1926"/>
                <a:gd name="T45" fmla="*/ 256 h 392"/>
                <a:gd name="T46" fmla="*/ 968 w 1926"/>
                <a:gd name="T47" fmla="*/ 340 h 392"/>
                <a:gd name="T48" fmla="*/ 1052 w 1926"/>
                <a:gd name="T49" fmla="*/ 234 h 392"/>
                <a:gd name="T50" fmla="*/ 1092 w 1926"/>
                <a:gd name="T51" fmla="*/ 312 h 392"/>
                <a:gd name="T52" fmla="*/ 1162 w 1926"/>
                <a:gd name="T53" fmla="*/ 272 h 392"/>
                <a:gd name="T54" fmla="*/ 1142 w 1926"/>
                <a:gd name="T55" fmla="*/ 360 h 392"/>
                <a:gd name="T56" fmla="*/ 1116 w 1926"/>
                <a:gd name="T57" fmla="*/ 330 h 392"/>
                <a:gd name="T58" fmla="*/ 1154 w 1926"/>
                <a:gd name="T59" fmla="*/ 300 h 392"/>
                <a:gd name="T60" fmla="*/ 1226 w 1926"/>
                <a:gd name="T61" fmla="*/ 266 h 392"/>
                <a:gd name="T62" fmla="*/ 1278 w 1926"/>
                <a:gd name="T63" fmla="*/ 320 h 392"/>
                <a:gd name="T64" fmla="*/ 1212 w 1926"/>
                <a:gd name="T65" fmla="*/ 344 h 392"/>
                <a:gd name="T66" fmla="*/ 1254 w 1926"/>
                <a:gd name="T67" fmla="*/ 330 h 392"/>
                <a:gd name="T68" fmla="*/ 1220 w 1926"/>
                <a:gd name="T69" fmla="*/ 294 h 392"/>
                <a:gd name="T70" fmla="*/ 1346 w 1926"/>
                <a:gd name="T71" fmla="*/ 352 h 392"/>
                <a:gd name="T72" fmla="*/ 1300 w 1926"/>
                <a:gd name="T73" fmla="*/ 314 h 392"/>
                <a:gd name="T74" fmla="*/ 1324 w 1926"/>
                <a:gd name="T75" fmla="*/ 280 h 392"/>
                <a:gd name="T76" fmla="*/ 1354 w 1926"/>
                <a:gd name="T77" fmla="*/ 266 h 392"/>
                <a:gd name="T78" fmla="*/ 1330 w 1926"/>
                <a:gd name="T79" fmla="*/ 314 h 392"/>
                <a:gd name="T80" fmla="*/ 1348 w 1926"/>
                <a:gd name="T81" fmla="*/ 338 h 392"/>
                <a:gd name="T82" fmla="*/ 1514 w 1926"/>
                <a:gd name="T83" fmla="*/ 358 h 392"/>
                <a:gd name="T84" fmla="*/ 1616 w 1926"/>
                <a:gd name="T85" fmla="*/ 286 h 392"/>
                <a:gd name="T86" fmla="*/ 1722 w 1926"/>
                <a:gd name="T87" fmla="*/ 350 h 392"/>
                <a:gd name="T88" fmla="*/ 1662 w 1926"/>
                <a:gd name="T89" fmla="*/ 360 h 392"/>
                <a:gd name="T90" fmla="*/ 1700 w 1926"/>
                <a:gd name="T91" fmla="*/ 300 h 392"/>
                <a:gd name="T92" fmla="*/ 1642 w 1926"/>
                <a:gd name="T93" fmla="*/ 290 h 392"/>
                <a:gd name="T94" fmla="*/ 1720 w 1926"/>
                <a:gd name="T95" fmla="*/ 284 h 392"/>
                <a:gd name="T96" fmla="*/ 1660 w 1926"/>
                <a:gd name="T97" fmla="*/ 330 h 392"/>
                <a:gd name="T98" fmla="*/ 1802 w 1926"/>
                <a:gd name="T99" fmla="*/ 358 h 392"/>
                <a:gd name="T100" fmla="*/ 1742 w 1926"/>
                <a:gd name="T101" fmla="*/ 330 h 392"/>
                <a:gd name="T102" fmla="*/ 1790 w 1926"/>
                <a:gd name="T103" fmla="*/ 266 h 392"/>
                <a:gd name="T104" fmla="*/ 1782 w 1926"/>
                <a:gd name="T105" fmla="*/ 280 h 392"/>
                <a:gd name="T106" fmla="*/ 1776 w 1926"/>
                <a:gd name="T107" fmla="*/ 342 h 392"/>
                <a:gd name="T108" fmla="*/ 1896 w 1926"/>
                <a:gd name="T109" fmla="*/ 358 h 392"/>
                <a:gd name="T110" fmla="*/ 1844 w 1926"/>
                <a:gd name="T111" fmla="*/ 294 h 392"/>
                <a:gd name="T112" fmla="*/ 1924 w 1926"/>
                <a:gd name="T113" fmla="*/ 296 h 392"/>
                <a:gd name="T114" fmla="*/ 1894 w 1926"/>
                <a:gd name="T115" fmla="*/ 342 h 392"/>
                <a:gd name="T116" fmla="*/ 1884 w 1926"/>
                <a:gd name="T117" fmla="*/ 278 h 392"/>
                <a:gd name="T118" fmla="*/ 0 w 1926"/>
                <a:gd name="T119" fmla="*/ 388 h 392"/>
                <a:gd name="T120" fmla="*/ 652 w 1926"/>
                <a:gd name="T121" fmla="*/ 234 h 392"/>
                <a:gd name="T122" fmla="*/ 1424 w 1926"/>
                <a:gd name="T123" fmla="*/ 296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26" h="392">
                  <a:moveTo>
                    <a:pt x="356" y="358"/>
                  </a:moveTo>
                  <a:lnTo>
                    <a:pt x="356" y="234"/>
                  </a:lnTo>
                  <a:lnTo>
                    <a:pt x="380" y="234"/>
                  </a:lnTo>
                  <a:lnTo>
                    <a:pt x="380" y="338"/>
                  </a:lnTo>
                  <a:lnTo>
                    <a:pt x="434" y="338"/>
                  </a:lnTo>
                  <a:lnTo>
                    <a:pt x="434" y="358"/>
                  </a:lnTo>
                  <a:lnTo>
                    <a:pt x="356" y="358"/>
                  </a:lnTo>
                  <a:close/>
                  <a:moveTo>
                    <a:pt x="454" y="256"/>
                  </a:moveTo>
                  <a:lnTo>
                    <a:pt x="454" y="234"/>
                  </a:lnTo>
                  <a:lnTo>
                    <a:pt x="474" y="234"/>
                  </a:lnTo>
                  <a:lnTo>
                    <a:pt x="474" y="244"/>
                  </a:lnTo>
                  <a:lnTo>
                    <a:pt x="474" y="256"/>
                  </a:lnTo>
                  <a:lnTo>
                    <a:pt x="454" y="256"/>
                  </a:lnTo>
                  <a:close/>
                  <a:moveTo>
                    <a:pt x="454" y="358"/>
                  </a:moveTo>
                  <a:lnTo>
                    <a:pt x="454" y="266"/>
                  </a:lnTo>
                  <a:lnTo>
                    <a:pt x="474" y="266"/>
                  </a:lnTo>
                  <a:lnTo>
                    <a:pt x="474" y="312"/>
                  </a:lnTo>
                  <a:lnTo>
                    <a:pt x="474" y="358"/>
                  </a:lnTo>
                  <a:lnTo>
                    <a:pt x="454" y="358"/>
                  </a:lnTo>
                  <a:close/>
                  <a:moveTo>
                    <a:pt x="508" y="358"/>
                  </a:moveTo>
                  <a:lnTo>
                    <a:pt x="508" y="282"/>
                  </a:lnTo>
                  <a:lnTo>
                    <a:pt x="494" y="282"/>
                  </a:lnTo>
                  <a:lnTo>
                    <a:pt x="494" y="266"/>
                  </a:lnTo>
                  <a:lnTo>
                    <a:pt x="508" y="266"/>
                  </a:lnTo>
                  <a:lnTo>
                    <a:pt x="508" y="266"/>
                  </a:lnTo>
                  <a:lnTo>
                    <a:pt x="508" y="258"/>
                  </a:lnTo>
                  <a:lnTo>
                    <a:pt x="510" y="250"/>
                  </a:lnTo>
                  <a:lnTo>
                    <a:pt x="512" y="242"/>
                  </a:lnTo>
                  <a:lnTo>
                    <a:pt x="518" y="236"/>
                  </a:lnTo>
                  <a:lnTo>
                    <a:pt x="518" y="236"/>
                  </a:lnTo>
                  <a:lnTo>
                    <a:pt x="524" y="234"/>
                  </a:lnTo>
                  <a:lnTo>
                    <a:pt x="530" y="232"/>
                  </a:lnTo>
                  <a:lnTo>
                    <a:pt x="548" y="232"/>
                  </a:lnTo>
                  <a:lnTo>
                    <a:pt x="548" y="248"/>
                  </a:lnTo>
                  <a:lnTo>
                    <a:pt x="548" y="248"/>
                  </a:lnTo>
                  <a:lnTo>
                    <a:pt x="542" y="248"/>
                  </a:lnTo>
                  <a:lnTo>
                    <a:pt x="542" y="248"/>
                  </a:lnTo>
                  <a:lnTo>
                    <a:pt x="534" y="248"/>
                  </a:lnTo>
                  <a:lnTo>
                    <a:pt x="530" y="252"/>
                  </a:lnTo>
                  <a:lnTo>
                    <a:pt x="528" y="258"/>
                  </a:lnTo>
                  <a:lnTo>
                    <a:pt x="528" y="266"/>
                  </a:lnTo>
                  <a:lnTo>
                    <a:pt x="548" y="266"/>
                  </a:lnTo>
                  <a:lnTo>
                    <a:pt x="548" y="282"/>
                  </a:lnTo>
                  <a:lnTo>
                    <a:pt x="528" y="282"/>
                  </a:lnTo>
                  <a:lnTo>
                    <a:pt x="528" y="358"/>
                  </a:lnTo>
                  <a:lnTo>
                    <a:pt x="508" y="358"/>
                  </a:lnTo>
                  <a:close/>
                  <a:moveTo>
                    <a:pt x="610" y="358"/>
                  </a:moveTo>
                  <a:lnTo>
                    <a:pt x="610" y="358"/>
                  </a:lnTo>
                  <a:lnTo>
                    <a:pt x="596" y="360"/>
                  </a:lnTo>
                  <a:lnTo>
                    <a:pt x="596" y="360"/>
                  </a:lnTo>
                  <a:lnTo>
                    <a:pt x="584" y="358"/>
                  </a:lnTo>
                  <a:lnTo>
                    <a:pt x="580" y="356"/>
                  </a:lnTo>
                  <a:lnTo>
                    <a:pt x="576" y="352"/>
                  </a:lnTo>
                  <a:lnTo>
                    <a:pt x="576" y="352"/>
                  </a:lnTo>
                  <a:lnTo>
                    <a:pt x="572" y="348"/>
                  </a:lnTo>
                  <a:lnTo>
                    <a:pt x="570" y="342"/>
                  </a:lnTo>
                  <a:lnTo>
                    <a:pt x="570" y="330"/>
                  </a:lnTo>
                  <a:lnTo>
                    <a:pt x="570" y="282"/>
                  </a:lnTo>
                  <a:lnTo>
                    <a:pt x="558" y="282"/>
                  </a:lnTo>
                  <a:lnTo>
                    <a:pt x="558" y="266"/>
                  </a:lnTo>
                  <a:lnTo>
                    <a:pt x="570" y="266"/>
                  </a:lnTo>
                  <a:lnTo>
                    <a:pt x="572" y="242"/>
                  </a:lnTo>
                  <a:lnTo>
                    <a:pt x="590" y="240"/>
                  </a:lnTo>
                  <a:lnTo>
                    <a:pt x="590" y="266"/>
                  </a:lnTo>
                  <a:lnTo>
                    <a:pt x="608" y="266"/>
                  </a:lnTo>
                  <a:lnTo>
                    <a:pt x="608" y="282"/>
                  </a:lnTo>
                  <a:lnTo>
                    <a:pt x="590" y="282"/>
                  </a:lnTo>
                  <a:lnTo>
                    <a:pt x="590" y="328"/>
                  </a:lnTo>
                  <a:lnTo>
                    <a:pt x="590" y="328"/>
                  </a:lnTo>
                  <a:lnTo>
                    <a:pt x="590" y="334"/>
                  </a:lnTo>
                  <a:lnTo>
                    <a:pt x="594" y="340"/>
                  </a:lnTo>
                  <a:lnTo>
                    <a:pt x="598" y="342"/>
                  </a:lnTo>
                  <a:lnTo>
                    <a:pt x="604" y="342"/>
                  </a:lnTo>
                  <a:lnTo>
                    <a:pt x="604" y="342"/>
                  </a:lnTo>
                  <a:lnTo>
                    <a:pt x="610" y="342"/>
                  </a:lnTo>
                  <a:lnTo>
                    <a:pt x="610" y="358"/>
                  </a:lnTo>
                  <a:close/>
                  <a:moveTo>
                    <a:pt x="678" y="266"/>
                  </a:moveTo>
                  <a:lnTo>
                    <a:pt x="698" y="266"/>
                  </a:lnTo>
                  <a:lnTo>
                    <a:pt x="698" y="288"/>
                  </a:lnTo>
                  <a:lnTo>
                    <a:pt x="698" y="288"/>
                  </a:lnTo>
                  <a:lnTo>
                    <a:pt x="702" y="280"/>
                  </a:lnTo>
                  <a:lnTo>
                    <a:pt x="706" y="272"/>
                  </a:lnTo>
                  <a:lnTo>
                    <a:pt x="714" y="266"/>
                  </a:lnTo>
                  <a:lnTo>
                    <a:pt x="720" y="264"/>
                  </a:lnTo>
                  <a:lnTo>
                    <a:pt x="726" y="264"/>
                  </a:lnTo>
                  <a:lnTo>
                    <a:pt x="726" y="264"/>
                  </a:lnTo>
                  <a:lnTo>
                    <a:pt x="736" y="266"/>
                  </a:lnTo>
                  <a:lnTo>
                    <a:pt x="742" y="268"/>
                  </a:lnTo>
                  <a:lnTo>
                    <a:pt x="748" y="274"/>
                  </a:lnTo>
                  <a:lnTo>
                    <a:pt x="752" y="280"/>
                  </a:lnTo>
                  <a:lnTo>
                    <a:pt x="754" y="292"/>
                  </a:lnTo>
                  <a:lnTo>
                    <a:pt x="756" y="304"/>
                  </a:lnTo>
                  <a:lnTo>
                    <a:pt x="756" y="358"/>
                  </a:lnTo>
                  <a:lnTo>
                    <a:pt x="734" y="358"/>
                  </a:lnTo>
                  <a:lnTo>
                    <a:pt x="734" y="304"/>
                  </a:lnTo>
                  <a:lnTo>
                    <a:pt x="734" y="304"/>
                  </a:lnTo>
                  <a:lnTo>
                    <a:pt x="732" y="292"/>
                  </a:lnTo>
                  <a:lnTo>
                    <a:pt x="728" y="286"/>
                  </a:lnTo>
                  <a:lnTo>
                    <a:pt x="724" y="282"/>
                  </a:lnTo>
                  <a:lnTo>
                    <a:pt x="720" y="282"/>
                  </a:lnTo>
                  <a:lnTo>
                    <a:pt x="720" y="282"/>
                  </a:lnTo>
                  <a:lnTo>
                    <a:pt x="716" y="282"/>
                  </a:lnTo>
                  <a:lnTo>
                    <a:pt x="708" y="286"/>
                  </a:lnTo>
                  <a:lnTo>
                    <a:pt x="706" y="290"/>
                  </a:lnTo>
                  <a:lnTo>
                    <a:pt x="702" y="296"/>
                  </a:lnTo>
                  <a:lnTo>
                    <a:pt x="700" y="304"/>
                  </a:lnTo>
                  <a:lnTo>
                    <a:pt x="700" y="314"/>
                  </a:lnTo>
                  <a:lnTo>
                    <a:pt x="700" y="358"/>
                  </a:lnTo>
                  <a:lnTo>
                    <a:pt x="678" y="358"/>
                  </a:lnTo>
                  <a:lnTo>
                    <a:pt x="678" y="266"/>
                  </a:lnTo>
                  <a:close/>
                  <a:moveTo>
                    <a:pt x="864" y="264"/>
                  </a:moveTo>
                  <a:lnTo>
                    <a:pt x="858" y="264"/>
                  </a:lnTo>
                  <a:lnTo>
                    <a:pt x="858" y="264"/>
                  </a:lnTo>
                  <a:lnTo>
                    <a:pt x="850" y="266"/>
                  </a:lnTo>
                  <a:lnTo>
                    <a:pt x="844" y="272"/>
                  </a:lnTo>
                  <a:lnTo>
                    <a:pt x="844" y="272"/>
                  </a:lnTo>
                  <a:lnTo>
                    <a:pt x="852" y="280"/>
                  </a:lnTo>
                  <a:lnTo>
                    <a:pt x="854" y="284"/>
                  </a:lnTo>
                  <a:lnTo>
                    <a:pt x="856" y="292"/>
                  </a:lnTo>
                  <a:lnTo>
                    <a:pt x="856" y="292"/>
                  </a:lnTo>
                  <a:lnTo>
                    <a:pt x="854" y="298"/>
                  </a:lnTo>
                  <a:lnTo>
                    <a:pt x="852" y="302"/>
                  </a:lnTo>
                  <a:lnTo>
                    <a:pt x="850" y="308"/>
                  </a:lnTo>
                  <a:lnTo>
                    <a:pt x="844" y="312"/>
                  </a:lnTo>
                  <a:lnTo>
                    <a:pt x="840" y="316"/>
                  </a:lnTo>
                  <a:lnTo>
                    <a:pt x="834" y="318"/>
                  </a:lnTo>
                  <a:lnTo>
                    <a:pt x="818" y="320"/>
                  </a:lnTo>
                  <a:lnTo>
                    <a:pt x="818" y="320"/>
                  </a:lnTo>
                  <a:lnTo>
                    <a:pt x="810" y="320"/>
                  </a:lnTo>
                  <a:lnTo>
                    <a:pt x="800" y="318"/>
                  </a:lnTo>
                  <a:lnTo>
                    <a:pt x="800" y="318"/>
                  </a:lnTo>
                  <a:lnTo>
                    <a:pt x="796" y="320"/>
                  </a:lnTo>
                  <a:lnTo>
                    <a:pt x="794" y="322"/>
                  </a:lnTo>
                  <a:lnTo>
                    <a:pt x="794" y="326"/>
                  </a:lnTo>
                  <a:lnTo>
                    <a:pt x="794" y="326"/>
                  </a:lnTo>
                  <a:lnTo>
                    <a:pt x="796" y="330"/>
                  </a:lnTo>
                  <a:lnTo>
                    <a:pt x="798" y="332"/>
                  </a:lnTo>
                  <a:lnTo>
                    <a:pt x="802" y="334"/>
                  </a:lnTo>
                  <a:lnTo>
                    <a:pt x="810" y="336"/>
                  </a:lnTo>
                  <a:lnTo>
                    <a:pt x="832" y="336"/>
                  </a:lnTo>
                  <a:lnTo>
                    <a:pt x="832" y="336"/>
                  </a:lnTo>
                  <a:lnTo>
                    <a:pt x="840" y="336"/>
                  </a:lnTo>
                  <a:lnTo>
                    <a:pt x="848" y="338"/>
                  </a:lnTo>
                  <a:lnTo>
                    <a:pt x="852" y="340"/>
                  </a:lnTo>
                  <a:lnTo>
                    <a:pt x="856" y="344"/>
                  </a:lnTo>
                  <a:lnTo>
                    <a:pt x="862" y="352"/>
                  </a:lnTo>
                  <a:lnTo>
                    <a:pt x="864" y="360"/>
                  </a:lnTo>
                  <a:lnTo>
                    <a:pt x="864" y="360"/>
                  </a:lnTo>
                  <a:lnTo>
                    <a:pt x="862" y="370"/>
                  </a:lnTo>
                  <a:lnTo>
                    <a:pt x="860" y="376"/>
                  </a:lnTo>
                  <a:lnTo>
                    <a:pt x="856" y="380"/>
                  </a:lnTo>
                  <a:lnTo>
                    <a:pt x="848" y="384"/>
                  </a:lnTo>
                  <a:lnTo>
                    <a:pt x="840" y="388"/>
                  </a:lnTo>
                  <a:lnTo>
                    <a:pt x="830" y="390"/>
                  </a:lnTo>
                  <a:lnTo>
                    <a:pt x="816" y="392"/>
                  </a:lnTo>
                  <a:lnTo>
                    <a:pt x="816" y="392"/>
                  </a:lnTo>
                  <a:lnTo>
                    <a:pt x="800" y="390"/>
                  </a:lnTo>
                  <a:lnTo>
                    <a:pt x="784" y="386"/>
                  </a:lnTo>
                  <a:lnTo>
                    <a:pt x="780" y="382"/>
                  </a:lnTo>
                  <a:lnTo>
                    <a:pt x="776" y="378"/>
                  </a:lnTo>
                  <a:lnTo>
                    <a:pt x="772" y="372"/>
                  </a:lnTo>
                  <a:lnTo>
                    <a:pt x="772" y="366"/>
                  </a:lnTo>
                  <a:lnTo>
                    <a:pt x="772" y="366"/>
                  </a:lnTo>
                  <a:lnTo>
                    <a:pt x="772" y="358"/>
                  </a:lnTo>
                  <a:lnTo>
                    <a:pt x="776" y="354"/>
                  </a:lnTo>
                  <a:lnTo>
                    <a:pt x="780" y="350"/>
                  </a:lnTo>
                  <a:lnTo>
                    <a:pt x="786" y="348"/>
                  </a:lnTo>
                  <a:lnTo>
                    <a:pt x="786" y="348"/>
                  </a:lnTo>
                  <a:lnTo>
                    <a:pt x="778" y="340"/>
                  </a:lnTo>
                  <a:lnTo>
                    <a:pt x="778" y="336"/>
                  </a:lnTo>
                  <a:lnTo>
                    <a:pt x="776" y="332"/>
                  </a:lnTo>
                  <a:lnTo>
                    <a:pt x="776" y="332"/>
                  </a:lnTo>
                  <a:lnTo>
                    <a:pt x="778" y="324"/>
                  </a:lnTo>
                  <a:lnTo>
                    <a:pt x="782" y="320"/>
                  </a:lnTo>
                  <a:lnTo>
                    <a:pt x="786" y="316"/>
                  </a:lnTo>
                  <a:lnTo>
                    <a:pt x="792" y="314"/>
                  </a:lnTo>
                  <a:lnTo>
                    <a:pt x="792" y="314"/>
                  </a:lnTo>
                  <a:lnTo>
                    <a:pt x="788" y="310"/>
                  </a:lnTo>
                  <a:lnTo>
                    <a:pt x="784" y="306"/>
                  </a:lnTo>
                  <a:lnTo>
                    <a:pt x="780" y="300"/>
                  </a:lnTo>
                  <a:lnTo>
                    <a:pt x="778" y="292"/>
                  </a:lnTo>
                  <a:lnTo>
                    <a:pt x="778" y="292"/>
                  </a:lnTo>
                  <a:lnTo>
                    <a:pt x="780" y="284"/>
                  </a:lnTo>
                  <a:lnTo>
                    <a:pt x="782" y="278"/>
                  </a:lnTo>
                  <a:lnTo>
                    <a:pt x="786" y="274"/>
                  </a:lnTo>
                  <a:lnTo>
                    <a:pt x="790" y="270"/>
                  </a:lnTo>
                  <a:lnTo>
                    <a:pt x="796" y="268"/>
                  </a:lnTo>
                  <a:lnTo>
                    <a:pt x="806" y="264"/>
                  </a:lnTo>
                  <a:lnTo>
                    <a:pt x="816" y="264"/>
                  </a:lnTo>
                  <a:lnTo>
                    <a:pt x="816" y="264"/>
                  </a:lnTo>
                  <a:lnTo>
                    <a:pt x="826" y="264"/>
                  </a:lnTo>
                  <a:lnTo>
                    <a:pt x="834" y="266"/>
                  </a:lnTo>
                  <a:lnTo>
                    <a:pt x="834" y="266"/>
                  </a:lnTo>
                  <a:lnTo>
                    <a:pt x="838" y="258"/>
                  </a:lnTo>
                  <a:lnTo>
                    <a:pt x="842" y="252"/>
                  </a:lnTo>
                  <a:lnTo>
                    <a:pt x="842" y="252"/>
                  </a:lnTo>
                  <a:lnTo>
                    <a:pt x="850" y="250"/>
                  </a:lnTo>
                  <a:lnTo>
                    <a:pt x="858" y="248"/>
                  </a:lnTo>
                  <a:lnTo>
                    <a:pt x="864" y="248"/>
                  </a:lnTo>
                  <a:lnTo>
                    <a:pt x="864" y="264"/>
                  </a:lnTo>
                  <a:close/>
                  <a:moveTo>
                    <a:pt x="804" y="374"/>
                  </a:moveTo>
                  <a:lnTo>
                    <a:pt x="804" y="374"/>
                  </a:lnTo>
                  <a:lnTo>
                    <a:pt x="812" y="376"/>
                  </a:lnTo>
                  <a:lnTo>
                    <a:pt x="820" y="376"/>
                  </a:lnTo>
                  <a:lnTo>
                    <a:pt x="820" y="376"/>
                  </a:lnTo>
                  <a:lnTo>
                    <a:pt x="828" y="376"/>
                  </a:lnTo>
                  <a:lnTo>
                    <a:pt x="836" y="374"/>
                  </a:lnTo>
                  <a:lnTo>
                    <a:pt x="842" y="372"/>
                  </a:lnTo>
                  <a:lnTo>
                    <a:pt x="844" y="368"/>
                  </a:lnTo>
                  <a:lnTo>
                    <a:pt x="844" y="364"/>
                  </a:lnTo>
                  <a:lnTo>
                    <a:pt x="844" y="364"/>
                  </a:lnTo>
                  <a:lnTo>
                    <a:pt x="844" y="360"/>
                  </a:lnTo>
                  <a:lnTo>
                    <a:pt x="840" y="358"/>
                  </a:lnTo>
                  <a:lnTo>
                    <a:pt x="836" y="356"/>
                  </a:lnTo>
                  <a:lnTo>
                    <a:pt x="832" y="356"/>
                  </a:lnTo>
                  <a:lnTo>
                    <a:pt x="816" y="356"/>
                  </a:lnTo>
                  <a:lnTo>
                    <a:pt x="816" y="356"/>
                  </a:lnTo>
                  <a:lnTo>
                    <a:pt x="806" y="354"/>
                  </a:lnTo>
                  <a:lnTo>
                    <a:pt x="794" y="354"/>
                  </a:lnTo>
                  <a:lnTo>
                    <a:pt x="794" y="354"/>
                  </a:lnTo>
                  <a:lnTo>
                    <a:pt x="790" y="358"/>
                  </a:lnTo>
                  <a:lnTo>
                    <a:pt x="790" y="362"/>
                  </a:lnTo>
                  <a:lnTo>
                    <a:pt x="790" y="362"/>
                  </a:lnTo>
                  <a:lnTo>
                    <a:pt x="790" y="366"/>
                  </a:lnTo>
                  <a:lnTo>
                    <a:pt x="794" y="370"/>
                  </a:lnTo>
                  <a:lnTo>
                    <a:pt x="798" y="372"/>
                  </a:lnTo>
                  <a:lnTo>
                    <a:pt x="804" y="374"/>
                  </a:lnTo>
                  <a:lnTo>
                    <a:pt x="804" y="374"/>
                  </a:lnTo>
                  <a:close/>
                  <a:moveTo>
                    <a:pt x="818" y="278"/>
                  </a:moveTo>
                  <a:lnTo>
                    <a:pt x="818" y="278"/>
                  </a:lnTo>
                  <a:lnTo>
                    <a:pt x="808" y="278"/>
                  </a:lnTo>
                  <a:lnTo>
                    <a:pt x="804" y="282"/>
                  </a:lnTo>
                  <a:lnTo>
                    <a:pt x="800" y="288"/>
                  </a:lnTo>
                  <a:lnTo>
                    <a:pt x="800" y="292"/>
                  </a:lnTo>
                  <a:lnTo>
                    <a:pt x="800" y="292"/>
                  </a:lnTo>
                  <a:lnTo>
                    <a:pt x="802" y="298"/>
                  </a:lnTo>
                  <a:lnTo>
                    <a:pt x="804" y="304"/>
                  </a:lnTo>
                  <a:lnTo>
                    <a:pt x="810" y="306"/>
                  </a:lnTo>
                  <a:lnTo>
                    <a:pt x="816" y="308"/>
                  </a:lnTo>
                  <a:lnTo>
                    <a:pt x="816" y="308"/>
                  </a:lnTo>
                  <a:lnTo>
                    <a:pt x="824" y="306"/>
                  </a:lnTo>
                  <a:lnTo>
                    <a:pt x="828" y="304"/>
                  </a:lnTo>
                  <a:lnTo>
                    <a:pt x="828" y="304"/>
                  </a:lnTo>
                  <a:lnTo>
                    <a:pt x="832" y="302"/>
                  </a:lnTo>
                  <a:lnTo>
                    <a:pt x="834" y="298"/>
                  </a:lnTo>
                  <a:lnTo>
                    <a:pt x="834" y="292"/>
                  </a:lnTo>
                  <a:lnTo>
                    <a:pt x="834" y="292"/>
                  </a:lnTo>
                  <a:lnTo>
                    <a:pt x="834" y="288"/>
                  </a:lnTo>
                  <a:lnTo>
                    <a:pt x="830" y="282"/>
                  </a:lnTo>
                  <a:lnTo>
                    <a:pt x="826" y="278"/>
                  </a:lnTo>
                  <a:lnTo>
                    <a:pt x="818" y="278"/>
                  </a:lnTo>
                  <a:lnTo>
                    <a:pt x="818" y="278"/>
                  </a:lnTo>
                  <a:close/>
                  <a:moveTo>
                    <a:pt x="1024" y="358"/>
                  </a:moveTo>
                  <a:lnTo>
                    <a:pt x="1014" y="358"/>
                  </a:lnTo>
                  <a:lnTo>
                    <a:pt x="1008" y="342"/>
                  </a:lnTo>
                  <a:lnTo>
                    <a:pt x="1008" y="342"/>
                  </a:lnTo>
                  <a:lnTo>
                    <a:pt x="1000" y="350"/>
                  </a:lnTo>
                  <a:lnTo>
                    <a:pt x="992" y="356"/>
                  </a:lnTo>
                  <a:lnTo>
                    <a:pt x="982" y="360"/>
                  </a:lnTo>
                  <a:lnTo>
                    <a:pt x="974" y="360"/>
                  </a:lnTo>
                  <a:lnTo>
                    <a:pt x="974" y="360"/>
                  </a:lnTo>
                  <a:lnTo>
                    <a:pt x="966" y="360"/>
                  </a:lnTo>
                  <a:lnTo>
                    <a:pt x="958" y="358"/>
                  </a:lnTo>
                  <a:lnTo>
                    <a:pt x="946" y="352"/>
                  </a:lnTo>
                  <a:lnTo>
                    <a:pt x="938" y="344"/>
                  </a:lnTo>
                  <a:lnTo>
                    <a:pt x="932" y="334"/>
                  </a:lnTo>
                  <a:lnTo>
                    <a:pt x="926" y="322"/>
                  </a:lnTo>
                  <a:lnTo>
                    <a:pt x="924" y="312"/>
                  </a:lnTo>
                  <a:lnTo>
                    <a:pt x="924" y="296"/>
                  </a:lnTo>
                  <a:lnTo>
                    <a:pt x="924" y="296"/>
                  </a:lnTo>
                  <a:lnTo>
                    <a:pt x="924" y="286"/>
                  </a:lnTo>
                  <a:lnTo>
                    <a:pt x="926" y="274"/>
                  </a:lnTo>
                  <a:lnTo>
                    <a:pt x="930" y="264"/>
                  </a:lnTo>
                  <a:lnTo>
                    <a:pt x="934" y="254"/>
                  </a:lnTo>
                  <a:lnTo>
                    <a:pt x="942" y="244"/>
                  </a:lnTo>
                  <a:lnTo>
                    <a:pt x="952" y="238"/>
                  </a:lnTo>
                  <a:lnTo>
                    <a:pt x="962" y="234"/>
                  </a:lnTo>
                  <a:lnTo>
                    <a:pt x="976" y="232"/>
                  </a:lnTo>
                  <a:lnTo>
                    <a:pt x="976" y="232"/>
                  </a:lnTo>
                  <a:lnTo>
                    <a:pt x="986" y="232"/>
                  </a:lnTo>
                  <a:lnTo>
                    <a:pt x="994" y="234"/>
                  </a:lnTo>
                  <a:lnTo>
                    <a:pt x="1004" y="240"/>
                  </a:lnTo>
                  <a:lnTo>
                    <a:pt x="1012" y="248"/>
                  </a:lnTo>
                  <a:lnTo>
                    <a:pt x="1012" y="248"/>
                  </a:lnTo>
                  <a:lnTo>
                    <a:pt x="1016" y="254"/>
                  </a:lnTo>
                  <a:lnTo>
                    <a:pt x="1020" y="260"/>
                  </a:lnTo>
                  <a:lnTo>
                    <a:pt x="1022" y="270"/>
                  </a:lnTo>
                  <a:lnTo>
                    <a:pt x="1004" y="272"/>
                  </a:lnTo>
                  <a:lnTo>
                    <a:pt x="1004" y="272"/>
                  </a:lnTo>
                  <a:lnTo>
                    <a:pt x="1002" y="268"/>
                  </a:lnTo>
                  <a:lnTo>
                    <a:pt x="998" y="260"/>
                  </a:lnTo>
                  <a:lnTo>
                    <a:pt x="994" y="256"/>
                  </a:lnTo>
                  <a:lnTo>
                    <a:pt x="990" y="254"/>
                  </a:lnTo>
                  <a:lnTo>
                    <a:pt x="984" y="250"/>
                  </a:lnTo>
                  <a:lnTo>
                    <a:pt x="976" y="250"/>
                  </a:lnTo>
                  <a:lnTo>
                    <a:pt x="976" y="250"/>
                  </a:lnTo>
                  <a:lnTo>
                    <a:pt x="970" y="252"/>
                  </a:lnTo>
                  <a:lnTo>
                    <a:pt x="964" y="254"/>
                  </a:lnTo>
                  <a:lnTo>
                    <a:pt x="958" y="256"/>
                  </a:lnTo>
                  <a:lnTo>
                    <a:pt x="956" y="260"/>
                  </a:lnTo>
                  <a:lnTo>
                    <a:pt x="956" y="260"/>
                  </a:lnTo>
                  <a:lnTo>
                    <a:pt x="952" y="266"/>
                  </a:lnTo>
                  <a:lnTo>
                    <a:pt x="950" y="272"/>
                  </a:lnTo>
                  <a:lnTo>
                    <a:pt x="948" y="282"/>
                  </a:lnTo>
                  <a:lnTo>
                    <a:pt x="946" y="294"/>
                  </a:lnTo>
                  <a:lnTo>
                    <a:pt x="946" y="294"/>
                  </a:lnTo>
                  <a:lnTo>
                    <a:pt x="948" y="310"/>
                  </a:lnTo>
                  <a:lnTo>
                    <a:pt x="950" y="318"/>
                  </a:lnTo>
                  <a:lnTo>
                    <a:pt x="952" y="326"/>
                  </a:lnTo>
                  <a:lnTo>
                    <a:pt x="956" y="332"/>
                  </a:lnTo>
                  <a:lnTo>
                    <a:pt x="962" y="338"/>
                  </a:lnTo>
                  <a:lnTo>
                    <a:pt x="968" y="340"/>
                  </a:lnTo>
                  <a:lnTo>
                    <a:pt x="976" y="342"/>
                  </a:lnTo>
                  <a:lnTo>
                    <a:pt x="976" y="342"/>
                  </a:lnTo>
                  <a:lnTo>
                    <a:pt x="986" y="340"/>
                  </a:lnTo>
                  <a:lnTo>
                    <a:pt x="996" y="334"/>
                  </a:lnTo>
                  <a:lnTo>
                    <a:pt x="1000" y="324"/>
                  </a:lnTo>
                  <a:lnTo>
                    <a:pt x="1002" y="318"/>
                  </a:lnTo>
                  <a:lnTo>
                    <a:pt x="1004" y="312"/>
                  </a:lnTo>
                  <a:lnTo>
                    <a:pt x="978" y="312"/>
                  </a:lnTo>
                  <a:lnTo>
                    <a:pt x="978" y="294"/>
                  </a:lnTo>
                  <a:lnTo>
                    <a:pt x="1024" y="294"/>
                  </a:lnTo>
                  <a:lnTo>
                    <a:pt x="1024" y="358"/>
                  </a:lnTo>
                  <a:close/>
                  <a:moveTo>
                    <a:pt x="1052" y="358"/>
                  </a:moveTo>
                  <a:lnTo>
                    <a:pt x="1052" y="234"/>
                  </a:lnTo>
                  <a:lnTo>
                    <a:pt x="1072" y="234"/>
                  </a:lnTo>
                  <a:lnTo>
                    <a:pt x="1072" y="296"/>
                  </a:lnTo>
                  <a:lnTo>
                    <a:pt x="1072" y="358"/>
                  </a:lnTo>
                  <a:lnTo>
                    <a:pt x="1052" y="358"/>
                  </a:lnTo>
                  <a:close/>
                  <a:moveTo>
                    <a:pt x="1134" y="360"/>
                  </a:moveTo>
                  <a:lnTo>
                    <a:pt x="1134" y="360"/>
                  </a:lnTo>
                  <a:lnTo>
                    <a:pt x="1124" y="358"/>
                  </a:lnTo>
                  <a:lnTo>
                    <a:pt x="1114" y="356"/>
                  </a:lnTo>
                  <a:lnTo>
                    <a:pt x="1108" y="350"/>
                  </a:lnTo>
                  <a:lnTo>
                    <a:pt x="1102" y="344"/>
                  </a:lnTo>
                  <a:lnTo>
                    <a:pt x="1098" y="336"/>
                  </a:lnTo>
                  <a:lnTo>
                    <a:pt x="1094" y="328"/>
                  </a:lnTo>
                  <a:lnTo>
                    <a:pt x="1092" y="312"/>
                  </a:lnTo>
                  <a:lnTo>
                    <a:pt x="1092" y="312"/>
                  </a:lnTo>
                  <a:lnTo>
                    <a:pt x="1092" y="302"/>
                  </a:lnTo>
                  <a:lnTo>
                    <a:pt x="1094" y="294"/>
                  </a:lnTo>
                  <a:lnTo>
                    <a:pt x="1098" y="286"/>
                  </a:lnTo>
                  <a:lnTo>
                    <a:pt x="1104" y="278"/>
                  </a:lnTo>
                  <a:lnTo>
                    <a:pt x="1110" y="272"/>
                  </a:lnTo>
                  <a:lnTo>
                    <a:pt x="1116" y="268"/>
                  </a:lnTo>
                  <a:lnTo>
                    <a:pt x="1126" y="266"/>
                  </a:lnTo>
                  <a:lnTo>
                    <a:pt x="1136" y="264"/>
                  </a:lnTo>
                  <a:lnTo>
                    <a:pt x="1136" y="264"/>
                  </a:lnTo>
                  <a:lnTo>
                    <a:pt x="1146" y="266"/>
                  </a:lnTo>
                  <a:lnTo>
                    <a:pt x="1154" y="268"/>
                  </a:lnTo>
                  <a:lnTo>
                    <a:pt x="1162" y="272"/>
                  </a:lnTo>
                  <a:lnTo>
                    <a:pt x="1168" y="278"/>
                  </a:lnTo>
                  <a:lnTo>
                    <a:pt x="1172" y="286"/>
                  </a:lnTo>
                  <a:lnTo>
                    <a:pt x="1176" y="294"/>
                  </a:lnTo>
                  <a:lnTo>
                    <a:pt x="1178" y="302"/>
                  </a:lnTo>
                  <a:lnTo>
                    <a:pt x="1178" y="312"/>
                  </a:lnTo>
                  <a:lnTo>
                    <a:pt x="1178" y="312"/>
                  </a:lnTo>
                  <a:lnTo>
                    <a:pt x="1176" y="322"/>
                  </a:lnTo>
                  <a:lnTo>
                    <a:pt x="1174" y="332"/>
                  </a:lnTo>
                  <a:lnTo>
                    <a:pt x="1170" y="340"/>
                  </a:lnTo>
                  <a:lnTo>
                    <a:pt x="1164" y="348"/>
                  </a:lnTo>
                  <a:lnTo>
                    <a:pt x="1158" y="352"/>
                  </a:lnTo>
                  <a:lnTo>
                    <a:pt x="1150" y="356"/>
                  </a:lnTo>
                  <a:lnTo>
                    <a:pt x="1142" y="360"/>
                  </a:lnTo>
                  <a:lnTo>
                    <a:pt x="1134" y="360"/>
                  </a:lnTo>
                  <a:lnTo>
                    <a:pt x="1134" y="360"/>
                  </a:lnTo>
                  <a:close/>
                  <a:moveTo>
                    <a:pt x="1136" y="282"/>
                  </a:moveTo>
                  <a:lnTo>
                    <a:pt x="1136" y="282"/>
                  </a:lnTo>
                  <a:lnTo>
                    <a:pt x="1130" y="282"/>
                  </a:lnTo>
                  <a:lnTo>
                    <a:pt x="1124" y="284"/>
                  </a:lnTo>
                  <a:lnTo>
                    <a:pt x="1122" y="288"/>
                  </a:lnTo>
                  <a:lnTo>
                    <a:pt x="1118" y="292"/>
                  </a:lnTo>
                  <a:lnTo>
                    <a:pt x="1116" y="300"/>
                  </a:lnTo>
                  <a:lnTo>
                    <a:pt x="1114" y="312"/>
                  </a:lnTo>
                  <a:lnTo>
                    <a:pt x="1114" y="312"/>
                  </a:lnTo>
                  <a:lnTo>
                    <a:pt x="1114" y="318"/>
                  </a:lnTo>
                  <a:lnTo>
                    <a:pt x="1116" y="330"/>
                  </a:lnTo>
                  <a:lnTo>
                    <a:pt x="1120" y="334"/>
                  </a:lnTo>
                  <a:lnTo>
                    <a:pt x="1122" y="338"/>
                  </a:lnTo>
                  <a:lnTo>
                    <a:pt x="1128" y="342"/>
                  </a:lnTo>
                  <a:lnTo>
                    <a:pt x="1134" y="342"/>
                  </a:lnTo>
                  <a:lnTo>
                    <a:pt x="1134" y="342"/>
                  </a:lnTo>
                  <a:lnTo>
                    <a:pt x="1142" y="342"/>
                  </a:lnTo>
                  <a:lnTo>
                    <a:pt x="1146" y="340"/>
                  </a:lnTo>
                  <a:lnTo>
                    <a:pt x="1150" y="336"/>
                  </a:lnTo>
                  <a:lnTo>
                    <a:pt x="1152" y="330"/>
                  </a:lnTo>
                  <a:lnTo>
                    <a:pt x="1156" y="320"/>
                  </a:lnTo>
                  <a:lnTo>
                    <a:pt x="1156" y="312"/>
                  </a:lnTo>
                  <a:lnTo>
                    <a:pt x="1156" y="312"/>
                  </a:lnTo>
                  <a:lnTo>
                    <a:pt x="1154" y="300"/>
                  </a:lnTo>
                  <a:lnTo>
                    <a:pt x="1152" y="290"/>
                  </a:lnTo>
                  <a:lnTo>
                    <a:pt x="1148" y="286"/>
                  </a:lnTo>
                  <a:lnTo>
                    <a:pt x="1146" y="284"/>
                  </a:lnTo>
                  <a:lnTo>
                    <a:pt x="1140" y="282"/>
                  </a:lnTo>
                  <a:lnTo>
                    <a:pt x="1136" y="282"/>
                  </a:lnTo>
                  <a:lnTo>
                    <a:pt x="1136" y="282"/>
                  </a:lnTo>
                  <a:close/>
                  <a:moveTo>
                    <a:pt x="1196" y="358"/>
                  </a:moveTo>
                  <a:lnTo>
                    <a:pt x="1196" y="234"/>
                  </a:lnTo>
                  <a:lnTo>
                    <a:pt x="1218" y="234"/>
                  </a:lnTo>
                  <a:lnTo>
                    <a:pt x="1218" y="278"/>
                  </a:lnTo>
                  <a:lnTo>
                    <a:pt x="1218" y="278"/>
                  </a:lnTo>
                  <a:lnTo>
                    <a:pt x="1222" y="272"/>
                  </a:lnTo>
                  <a:lnTo>
                    <a:pt x="1226" y="266"/>
                  </a:lnTo>
                  <a:lnTo>
                    <a:pt x="1234" y="264"/>
                  </a:lnTo>
                  <a:lnTo>
                    <a:pt x="1244" y="262"/>
                  </a:lnTo>
                  <a:lnTo>
                    <a:pt x="1244" y="262"/>
                  </a:lnTo>
                  <a:lnTo>
                    <a:pt x="1250" y="262"/>
                  </a:lnTo>
                  <a:lnTo>
                    <a:pt x="1256" y="264"/>
                  </a:lnTo>
                  <a:lnTo>
                    <a:pt x="1262" y="268"/>
                  </a:lnTo>
                  <a:lnTo>
                    <a:pt x="1268" y="274"/>
                  </a:lnTo>
                  <a:lnTo>
                    <a:pt x="1272" y="280"/>
                  </a:lnTo>
                  <a:lnTo>
                    <a:pt x="1276" y="288"/>
                  </a:lnTo>
                  <a:lnTo>
                    <a:pt x="1278" y="298"/>
                  </a:lnTo>
                  <a:lnTo>
                    <a:pt x="1278" y="310"/>
                  </a:lnTo>
                  <a:lnTo>
                    <a:pt x="1278" y="310"/>
                  </a:lnTo>
                  <a:lnTo>
                    <a:pt x="1278" y="320"/>
                  </a:lnTo>
                  <a:lnTo>
                    <a:pt x="1276" y="330"/>
                  </a:lnTo>
                  <a:lnTo>
                    <a:pt x="1272" y="338"/>
                  </a:lnTo>
                  <a:lnTo>
                    <a:pt x="1268" y="346"/>
                  </a:lnTo>
                  <a:lnTo>
                    <a:pt x="1268" y="346"/>
                  </a:lnTo>
                  <a:lnTo>
                    <a:pt x="1262" y="352"/>
                  </a:lnTo>
                  <a:lnTo>
                    <a:pt x="1256" y="356"/>
                  </a:lnTo>
                  <a:lnTo>
                    <a:pt x="1248" y="360"/>
                  </a:lnTo>
                  <a:lnTo>
                    <a:pt x="1240" y="360"/>
                  </a:lnTo>
                  <a:lnTo>
                    <a:pt x="1240" y="360"/>
                  </a:lnTo>
                  <a:lnTo>
                    <a:pt x="1230" y="358"/>
                  </a:lnTo>
                  <a:lnTo>
                    <a:pt x="1222" y="354"/>
                  </a:lnTo>
                  <a:lnTo>
                    <a:pt x="1216" y="348"/>
                  </a:lnTo>
                  <a:lnTo>
                    <a:pt x="1212" y="344"/>
                  </a:lnTo>
                  <a:lnTo>
                    <a:pt x="1206" y="358"/>
                  </a:lnTo>
                  <a:lnTo>
                    <a:pt x="1196" y="358"/>
                  </a:lnTo>
                  <a:close/>
                  <a:moveTo>
                    <a:pt x="1218" y="318"/>
                  </a:moveTo>
                  <a:lnTo>
                    <a:pt x="1218" y="318"/>
                  </a:lnTo>
                  <a:lnTo>
                    <a:pt x="1220" y="330"/>
                  </a:lnTo>
                  <a:lnTo>
                    <a:pt x="1224" y="338"/>
                  </a:lnTo>
                  <a:lnTo>
                    <a:pt x="1230" y="342"/>
                  </a:lnTo>
                  <a:lnTo>
                    <a:pt x="1236" y="342"/>
                  </a:lnTo>
                  <a:lnTo>
                    <a:pt x="1236" y="342"/>
                  </a:lnTo>
                  <a:lnTo>
                    <a:pt x="1244" y="342"/>
                  </a:lnTo>
                  <a:lnTo>
                    <a:pt x="1248" y="340"/>
                  </a:lnTo>
                  <a:lnTo>
                    <a:pt x="1252" y="336"/>
                  </a:lnTo>
                  <a:lnTo>
                    <a:pt x="1254" y="330"/>
                  </a:lnTo>
                  <a:lnTo>
                    <a:pt x="1256" y="320"/>
                  </a:lnTo>
                  <a:lnTo>
                    <a:pt x="1256" y="310"/>
                  </a:lnTo>
                  <a:lnTo>
                    <a:pt x="1256" y="310"/>
                  </a:lnTo>
                  <a:lnTo>
                    <a:pt x="1256" y="300"/>
                  </a:lnTo>
                  <a:lnTo>
                    <a:pt x="1254" y="292"/>
                  </a:lnTo>
                  <a:lnTo>
                    <a:pt x="1252" y="286"/>
                  </a:lnTo>
                  <a:lnTo>
                    <a:pt x="1248" y="282"/>
                  </a:lnTo>
                  <a:lnTo>
                    <a:pt x="1244" y="280"/>
                  </a:lnTo>
                  <a:lnTo>
                    <a:pt x="1238" y="280"/>
                  </a:lnTo>
                  <a:lnTo>
                    <a:pt x="1238" y="280"/>
                  </a:lnTo>
                  <a:lnTo>
                    <a:pt x="1230" y="280"/>
                  </a:lnTo>
                  <a:lnTo>
                    <a:pt x="1224" y="286"/>
                  </a:lnTo>
                  <a:lnTo>
                    <a:pt x="1220" y="294"/>
                  </a:lnTo>
                  <a:lnTo>
                    <a:pt x="1218" y="304"/>
                  </a:lnTo>
                  <a:lnTo>
                    <a:pt x="1218" y="318"/>
                  </a:lnTo>
                  <a:close/>
                  <a:moveTo>
                    <a:pt x="1376" y="340"/>
                  </a:moveTo>
                  <a:lnTo>
                    <a:pt x="1376" y="340"/>
                  </a:lnTo>
                  <a:lnTo>
                    <a:pt x="1376" y="350"/>
                  </a:lnTo>
                  <a:lnTo>
                    <a:pt x="1378" y="358"/>
                  </a:lnTo>
                  <a:lnTo>
                    <a:pt x="1358" y="358"/>
                  </a:lnTo>
                  <a:lnTo>
                    <a:pt x="1358" y="358"/>
                  </a:lnTo>
                  <a:lnTo>
                    <a:pt x="1356" y="348"/>
                  </a:lnTo>
                  <a:lnTo>
                    <a:pt x="1356" y="340"/>
                  </a:lnTo>
                  <a:lnTo>
                    <a:pt x="1356" y="340"/>
                  </a:lnTo>
                  <a:lnTo>
                    <a:pt x="1352" y="346"/>
                  </a:lnTo>
                  <a:lnTo>
                    <a:pt x="1346" y="352"/>
                  </a:lnTo>
                  <a:lnTo>
                    <a:pt x="1338" y="358"/>
                  </a:lnTo>
                  <a:lnTo>
                    <a:pt x="1332" y="360"/>
                  </a:lnTo>
                  <a:lnTo>
                    <a:pt x="1324" y="360"/>
                  </a:lnTo>
                  <a:lnTo>
                    <a:pt x="1324" y="360"/>
                  </a:lnTo>
                  <a:lnTo>
                    <a:pt x="1316" y="360"/>
                  </a:lnTo>
                  <a:lnTo>
                    <a:pt x="1310" y="358"/>
                  </a:lnTo>
                  <a:lnTo>
                    <a:pt x="1306" y="354"/>
                  </a:lnTo>
                  <a:lnTo>
                    <a:pt x="1302" y="352"/>
                  </a:lnTo>
                  <a:lnTo>
                    <a:pt x="1296" y="342"/>
                  </a:lnTo>
                  <a:lnTo>
                    <a:pt x="1294" y="332"/>
                  </a:lnTo>
                  <a:lnTo>
                    <a:pt x="1294" y="332"/>
                  </a:lnTo>
                  <a:lnTo>
                    <a:pt x="1296" y="322"/>
                  </a:lnTo>
                  <a:lnTo>
                    <a:pt x="1300" y="314"/>
                  </a:lnTo>
                  <a:lnTo>
                    <a:pt x="1308" y="308"/>
                  </a:lnTo>
                  <a:lnTo>
                    <a:pt x="1316" y="304"/>
                  </a:lnTo>
                  <a:lnTo>
                    <a:pt x="1326" y="302"/>
                  </a:lnTo>
                  <a:lnTo>
                    <a:pt x="1338" y="300"/>
                  </a:lnTo>
                  <a:lnTo>
                    <a:pt x="1356" y="300"/>
                  </a:lnTo>
                  <a:lnTo>
                    <a:pt x="1356" y="294"/>
                  </a:lnTo>
                  <a:lnTo>
                    <a:pt x="1356" y="294"/>
                  </a:lnTo>
                  <a:lnTo>
                    <a:pt x="1354" y="286"/>
                  </a:lnTo>
                  <a:lnTo>
                    <a:pt x="1348" y="282"/>
                  </a:lnTo>
                  <a:lnTo>
                    <a:pt x="1342" y="280"/>
                  </a:lnTo>
                  <a:lnTo>
                    <a:pt x="1336" y="278"/>
                  </a:lnTo>
                  <a:lnTo>
                    <a:pt x="1336" y="278"/>
                  </a:lnTo>
                  <a:lnTo>
                    <a:pt x="1324" y="280"/>
                  </a:lnTo>
                  <a:lnTo>
                    <a:pt x="1318" y="284"/>
                  </a:lnTo>
                  <a:lnTo>
                    <a:pt x="1316" y="290"/>
                  </a:lnTo>
                  <a:lnTo>
                    <a:pt x="1314" y="294"/>
                  </a:lnTo>
                  <a:lnTo>
                    <a:pt x="1296" y="290"/>
                  </a:lnTo>
                  <a:lnTo>
                    <a:pt x="1296" y="290"/>
                  </a:lnTo>
                  <a:lnTo>
                    <a:pt x="1298" y="284"/>
                  </a:lnTo>
                  <a:lnTo>
                    <a:pt x="1302" y="278"/>
                  </a:lnTo>
                  <a:lnTo>
                    <a:pt x="1306" y="272"/>
                  </a:lnTo>
                  <a:lnTo>
                    <a:pt x="1312" y="270"/>
                  </a:lnTo>
                  <a:lnTo>
                    <a:pt x="1324" y="266"/>
                  </a:lnTo>
                  <a:lnTo>
                    <a:pt x="1338" y="264"/>
                  </a:lnTo>
                  <a:lnTo>
                    <a:pt x="1338" y="264"/>
                  </a:lnTo>
                  <a:lnTo>
                    <a:pt x="1354" y="266"/>
                  </a:lnTo>
                  <a:lnTo>
                    <a:pt x="1360" y="268"/>
                  </a:lnTo>
                  <a:lnTo>
                    <a:pt x="1366" y="270"/>
                  </a:lnTo>
                  <a:lnTo>
                    <a:pt x="1366" y="270"/>
                  </a:lnTo>
                  <a:lnTo>
                    <a:pt x="1372" y="276"/>
                  </a:lnTo>
                  <a:lnTo>
                    <a:pt x="1374" y="284"/>
                  </a:lnTo>
                  <a:lnTo>
                    <a:pt x="1376" y="290"/>
                  </a:lnTo>
                  <a:lnTo>
                    <a:pt x="1376" y="298"/>
                  </a:lnTo>
                  <a:lnTo>
                    <a:pt x="1376" y="340"/>
                  </a:lnTo>
                  <a:close/>
                  <a:moveTo>
                    <a:pt x="1356" y="312"/>
                  </a:moveTo>
                  <a:lnTo>
                    <a:pt x="1356" y="312"/>
                  </a:lnTo>
                  <a:lnTo>
                    <a:pt x="1340" y="312"/>
                  </a:lnTo>
                  <a:lnTo>
                    <a:pt x="1330" y="314"/>
                  </a:lnTo>
                  <a:lnTo>
                    <a:pt x="1330" y="314"/>
                  </a:lnTo>
                  <a:lnTo>
                    <a:pt x="1326" y="316"/>
                  </a:lnTo>
                  <a:lnTo>
                    <a:pt x="1320" y="318"/>
                  </a:lnTo>
                  <a:lnTo>
                    <a:pt x="1316" y="324"/>
                  </a:lnTo>
                  <a:lnTo>
                    <a:pt x="1314" y="330"/>
                  </a:lnTo>
                  <a:lnTo>
                    <a:pt x="1314" y="330"/>
                  </a:lnTo>
                  <a:lnTo>
                    <a:pt x="1316" y="334"/>
                  </a:lnTo>
                  <a:lnTo>
                    <a:pt x="1318" y="338"/>
                  </a:lnTo>
                  <a:lnTo>
                    <a:pt x="1322" y="342"/>
                  </a:lnTo>
                  <a:lnTo>
                    <a:pt x="1332" y="344"/>
                  </a:lnTo>
                  <a:lnTo>
                    <a:pt x="1332" y="344"/>
                  </a:lnTo>
                  <a:lnTo>
                    <a:pt x="1338" y="344"/>
                  </a:lnTo>
                  <a:lnTo>
                    <a:pt x="1344" y="342"/>
                  </a:lnTo>
                  <a:lnTo>
                    <a:pt x="1348" y="338"/>
                  </a:lnTo>
                  <a:lnTo>
                    <a:pt x="1350" y="334"/>
                  </a:lnTo>
                  <a:lnTo>
                    <a:pt x="1354" y="326"/>
                  </a:lnTo>
                  <a:lnTo>
                    <a:pt x="1356" y="320"/>
                  </a:lnTo>
                  <a:lnTo>
                    <a:pt x="1356" y="312"/>
                  </a:lnTo>
                  <a:close/>
                  <a:moveTo>
                    <a:pt x="1514" y="358"/>
                  </a:moveTo>
                  <a:lnTo>
                    <a:pt x="1514" y="252"/>
                  </a:lnTo>
                  <a:lnTo>
                    <a:pt x="1482" y="252"/>
                  </a:lnTo>
                  <a:lnTo>
                    <a:pt x="1482" y="234"/>
                  </a:lnTo>
                  <a:lnTo>
                    <a:pt x="1572" y="234"/>
                  </a:lnTo>
                  <a:lnTo>
                    <a:pt x="1572" y="252"/>
                  </a:lnTo>
                  <a:lnTo>
                    <a:pt x="1538" y="252"/>
                  </a:lnTo>
                  <a:lnTo>
                    <a:pt x="1538" y="358"/>
                  </a:lnTo>
                  <a:lnTo>
                    <a:pt x="1514" y="358"/>
                  </a:lnTo>
                  <a:close/>
                  <a:moveTo>
                    <a:pt x="1578" y="266"/>
                  </a:moveTo>
                  <a:lnTo>
                    <a:pt x="1598" y="266"/>
                  </a:lnTo>
                  <a:lnTo>
                    <a:pt x="1598" y="288"/>
                  </a:lnTo>
                  <a:lnTo>
                    <a:pt x="1598" y="288"/>
                  </a:lnTo>
                  <a:lnTo>
                    <a:pt x="1600" y="282"/>
                  </a:lnTo>
                  <a:lnTo>
                    <a:pt x="1604" y="272"/>
                  </a:lnTo>
                  <a:lnTo>
                    <a:pt x="1608" y="268"/>
                  </a:lnTo>
                  <a:lnTo>
                    <a:pt x="1614" y="266"/>
                  </a:lnTo>
                  <a:lnTo>
                    <a:pt x="1618" y="264"/>
                  </a:lnTo>
                  <a:lnTo>
                    <a:pt x="1626" y="264"/>
                  </a:lnTo>
                  <a:lnTo>
                    <a:pt x="1626" y="286"/>
                  </a:lnTo>
                  <a:lnTo>
                    <a:pt x="1626" y="286"/>
                  </a:lnTo>
                  <a:lnTo>
                    <a:pt x="1616" y="286"/>
                  </a:lnTo>
                  <a:lnTo>
                    <a:pt x="1612" y="288"/>
                  </a:lnTo>
                  <a:lnTo>
                    <a:pt x="1606" y="294"/>
                  </a:lnTo>
                  <a:lnTo>
                    <a:pt x="1606" y="294"/>
                  </a:lnTo>
                  <a:lnTo>
                    <a:pt x="1604" y="298"/>
                  </a:lnTo>
                  <a:lnTo>
                    <a:pt x="1602" y="304"/>
                  </a:lnTo>
                  <a:lnTo>
                    <a:pt x="1600" y="310"/>
                  </a:lnTo>
                  <a:lnTo>
                    <a:pt x="1600" y="320"/>
                  </a:lnTo>
                  <a:lnTo>
                    <a:pt x="1600" y="358"/>
                  </a:lnTo>
                  <a:lnTo>
                    <a:pt x="1578" y="358"/>
                  </a:lnTo>
                  <a:lnTo>
                    <a:pt x="1578" y="266"/>
                  </a:lnTo>
                  <a:close/>
                  <a:moveTo>
                    <a:pt x="1722" y="340"/>
                  </a:moveTo>
                  <a:lnTo>
                    <a:pt x="1722" y="340"/>
                  </a:lnTo>
                  <a:lnTo>
                    <a:pt x="1722" y="350"/>
                  </a:lnTo>
                  <a:lnTo>
                    <a:pt x="1724" y="358"/>
                  </a:lnTo>
                  <a:lnTo>
                    <a:pt x="1704" y="358"/>
                  </a:lnTo>
                  <a:lnTo>
                    <a:pt x="1704" y="358"/>
                  </a:lnTo>
                  <a:lnTo>
                    <a:pt x="1702" y="348"/>
                  </a:lnTo>
                  <a:lnTo>
                    <a:pt x="1700" y="340"/>
                  </a:lnTo>
                  <a:lnTo>
                    <a:pt x="1700" y="340"/>
                  </a:lnTo>
                  <a:lnTo>
                    <a:pt x="1698" y="346"/>
                  </a:lnTo>
                  <a:lnTo>
                    <a:pt x="1692" y="352"/>
                  </a:lnTo>
                  <a:lnTo>
                    <a:pt x="1684" y="358"/>
                  </a:lnTo>
                  <a:lnTo>
                    <a:pt x="1678" y="360"/>
                  </a:lnTo>
                  <a:lnTo>
                    <a:pt x="1670" y="360"/>
                  </a:lnTo>
                  <a:lnTo>
                    <a:pt x="1670" y="360"/>
                  </a:lnTo>
                  <a:lnTo>
                    <a:pt x="1662" y="360"/>
                  </a:lnTo>
                  <a:lnTo>
                    <a:pt x="1656" y="358"/>
                  </a:lnTo>
                  <a:lnTo>
                    <a:pt x="1652" y="354"/>
                  </a:lnTo>
                  <a:lnTo>
                    <a:pt x="1648" y="352"/>
                  </a:lnTo>
                  <a:lnTo>
                    <a:pt x="1642" y="342"/>
                  </a:lnTo>
                  <a:lnTo>
                    <a:pt x="1640" y="332"/>
                  </a:lnTo>
                  <a:lnTo>
                    <a:pt x="1640" y="332"/>
                  </a:lnTo>
                  <a:lnTo>
                    <a:pt x="1642" y="322"/>
                  </a:lnTo>
                  <a:lnTo>
                    <a:pt x="1646" y="314"/>
                  </a:lnTo>
                  <a:lnTo>
                    <a:pt x="1654" y="308"/>
                  </a:lnTo>
                  <a:lnTo>
                    <a:pt x="1662" y="304"/>
                  </a:lnTo>
                  <a:lnTo>
                    <a:pt x="1672" y="302"/>
                  </a:lnTo>
                  <a:lnTo>
                    <a:pt x="1682" y="300"/>
                  </a:lnTo>
                  <a:lnTo>
                    <a:pt x="1700" y="300"/>
                  </a:lnTo>
                  <a:lnTo>
                    <a:pt x="1700" y="294"/>
                  </a:lnTo>
                  <a:lnTo>
                    <a:pt x="1700" y="294"/>
                  </a:lnTo>
                  <a:lnTo>
                    <a:pt x="1700" y="286"/>
                  </a:lnTo>
                  <a:lnTo>
                    <a:pt x="1694" y="282"/>
                  </a:lnTo>
                  <a:lnTo>
                    <a:pt x="1688" y="280"/>
                  </a:lnTo>
                  <a:lnTo>
                    <a:pt x="1682" y="278"/>
                  </a:lnTo>
                  <a:lnTo>
                    <a:pt x="1682" y="278"/>
                  </a:lnTo>
                  <a:lnTo>
                    <a:pt x="1670" y="280"/>
                  </a:lnTo>
                  <a:lnTo>
                    <a:pt x="1664" y="284"/>
                  </a:lnTo>
                  <a:lnTo>
                    <a:pt x="1660" y="290"/>
                  </a:lnTo>
                  <a:lnTo>
                    <a:pt x="1660" y="294"/>
                  </a:lnTo>
                  <a:lnTo>
                    <a:pt x="1642" y="290"/>
                  </a:lnTo>
                  <a:lnTo>
                    <a:pt x="1642" y="290"/>
                  </a:lnTo>
                  <a:lnTo>
                    <a:pt x="1644" y="284"/>
                  </a:lnTo>
                  <a:lnTo>
                    <a:pt x="1648" y="278"/>
                  </a:lnTo>
                  <a:lnTo>
                    <a:pt x="1652" y="272"/>
                  </a:lnTo>
                  <a:lnTo>
                    <a:pt x="1658" y="270"/>
                  </a:lnTo>
                  <a:lnTo>
                    <a:pt x="1670" y="266"/>
                  </a:lnTo>
                  <a:lnTo>
                    <a:pt x="1684" y="264"/>
                  </a:lnTo>
                  <a:lnTo>
                    <a:pt x="1684" y="264"/>
                  </a:lnTo>
                  <a:lnTo>
                    <a:pt x="1700" y="266"/>
                  </a:lnTo>
                  <a:lnTo>
                    <a:pt x="1706" y="268"/>
                  </a:lnTo>
                  <a:lnTo>
                    <a:pt x="1712" y="270"/>
                  </a:lnTo>
                  <a:lnTo>
                    <a:pt x="1712" y="270"/>
                  </a:lnTo>
                  <a:lnTo>
                    <a:pt x="1718" y="276"/>
                  </a:lnTo>
                  <a:lnTo>
                    <a:pt x="1720" y="284"/>
                  </a:lnTo>
                  <a:lnTo>
                    <a:pt x="1722" y="290"/>
                  </a:lnTo>
                  <a:lnTo>
                    <a:pt x="1722" y="298"/>
                  </a:lnTo>
                  <a:lnTo>
                    <a:pt x="1722" y="340"/>
                  </a:lnTo>
                  <a:close/>
                  <a:moveTo>
                    <a:pt x="1700" y="312"/>
                  </a:moveTo>
                  <a:lnTo>
                    <a:pt x="1700" y="312"/>
                  </a:lnTo>
                  <a:lnTo>
                    <a:pt x="1684" y="312"/>
                  </a:lnTo>
                  <a:lnTo>
                    <a:pt x="1676" y="314"/>
                  </a:lnTo>
                  <a:lnTo>
                    <a:pt x="1676" y="314"/>
                  </a:lnTo>
                  <a:lnTo>
                    <a:pt x="1672" y="316"/>
                  </a:lnTo>
                  <a:lnTo>
                    <a:pt x="1666" y="318"/>
                  </a:lnTo>
                  <a:lnTo>
                    <a:pt x="1662" y="324"/>
                  </a:lnTo>
                  <a:lnTo>
                    <a:pt x="1660" y="330"/>
                  </a:lnTo>
                  <a:lnTo>
                    <a:pt x="1660" y="330"/>
                  </a:lnTo>
                  <a:lnTo>
                    <a:pt x="1662" y="334"/>
                  </a:lnTo>
                  <a:lnTo>
                    <a:pt x="1664" y="338"/>
                  </a:lnTo>
                  <a:lnTo>
                    <a:pt x="1668" y="342"/>
                  </a:lnTo>
                  <a:lnTo>
                    <a:pt x="1676" y="344"/>
                  </a:lnTo>
                  <a:lnTo>
                    <a:pt x="1676" y="344"/>
                  </a:lnTo>
                  <a:lnTo>
                    <a:pt x="1684" y="344"/>
                  </a:lnTo>
                  <a:lnTo>
                    <a:pt x="1690" y="342"/>
                  </a:lnTo>
                  <a:lnTo>
                    <a:pt x="1694" y="338"/>
                  </a:lnTo>
                  <a:lnTo>
                    <a:pt x="1696" y="334"/>
                  </a:lnTo>
                  <a:lnTo>
                    <a:pt x="1700" y="326"/>
                  </a:lnTo>
                  <a:lnTo>
                    <a:pt x="1700" y="320"/>
                  </a:lnTo>
                  <a:lnTo>
                    <a:pt x="1700" y="312"/>
                  </a:lnTo>
                  <a:close/>
                  <a:moveTo>
                    <a:pt x="1802" y="358"/>
                  </a:moveTo>
                  <a:lnTo>
                    <a:pt x="1802" y="340"/>
                  </a:lnTo>
                  <a:lnTo>
                    <a:pt x="1802" y="340"/>
                  </a:lnTo>
                  <a:lnTo>
                    <a:pt x="1800" y="346"/>
                  </a:lnTo>
                  <a:lnTo>
                    <a:pt x="1794" y="352"/>
                  </a:lnTo>
                  <a:lnTo>
                    <a:pt x="1786" y="358"/>
                  </a:lnTo>
                  <a:lnTo>
                    <a:pt x="1782" y="360"/>
                  </a:lnTo>
                  <a:lnTo>
                    <a:pt x="1776" y="360"/>
                  </a:lnTo>
                  <a:lnTo>
                    <a:pt x="1776" y="360"/>
                  </a:lnTo>
                  <a:lnTo>
                    <a:pt x="1764" y="358"/>
                  </a:lnTo>
                  <a:lnTo>
                    <a:pt x="1756" y="354"/>
                  </a:lnTo>
                  <a:lnTo>
                    <a:pt x="1750" y="346"/>
                  </a:lnTo>
                  <a:lnTo>
                    <a:pt x="1746" y="340"/>
                  </a:lnTo>
                  <a:lnTo>
                    <a:pt x="1742" y="330"/>
                  </a:lnTo>
                  <a:lnTo>
                    <a:pt x="1742" y="322"/>
                  </a:lnTo>
                  <a:lnTo>
                    <a:pt x="1740" y="310"/>
                  </a:lnTo>
                  <a:lnTo>
                    <a:pt x="1740" y="310"/>
                  </a:lnTo>
                  <a:lnTo>
                    <a:pt x="1742" y="296"/>
                  </a:lnTo>
                  <a:lnTo>
                    <a:pt x="1744" y="288"/>
                  </a:lnTo>
                  <a:lnTo>
                    <a:pt x="1748" y="280"/>
                  </a:lnTo>
                  <a:lnTo>
                    <a:pt x="1752" y="272"/>
                  </a:lnTo>
                  <a:lnTo>
                    <a:pt x="1758" y="268"/>
                  </a:lnTo>
                  <a:lnTo>
                    <a:pt x="1766" y="264"/>
                  </a:lnTo>
                  <a:lnTo>
                    <a:pt x="1776" y="262"/>
                  </a:lnTo>
                  <a:lnTo>
                    <a:pt x="1776" y="262"/>
                  </a:lnTo>
                  <a:lnTo>
                    <a:pt x="1784" y="262"/>
                  </a:lnTo>
                  <a:lnTo>
                    <a:pt x="1790" y="266"/>
                  </a:lnTo>
                  <a:lnTo>
                    <a:pt x="1796" y="270"/>
                  </a:lnTo>
                  <a:lnTo>
                    <a:pt x="1800" y="278"/>
                  </a:lnTo>
                  <a:lnTo>
                    <a:pt x="1800" y="234"/>
                  </a:lnTo>
                  <a:lnTo>
                    <a:pt x="1822" y="234"/>
                  </a:lnTo>
                  <a:lnTo>
                    <a:pt x="1822" y="358"/>
                  </a:lnTo>
                  <a:lnTo>
                    <a:pt x="1802" y="358"/>
                  </a:lnTo>
                  <a:close/>
                  <a:moveTo>
                    <a:pt x="1800" y="304"/>
                  </a:moveTo>
                  <a:lnTo>
                    <a:pt x="1800" y="304"/>
                  </a:lnTo>
                  <a:lnTo>
                    <a:pt x="1800" y="294"/>
                  </a:lnTo>
                  <a:lnTo>
                    <a:pt x="1796" y="286"/>
                  </a:lnTo>
                  <a:lnTo>
                    <a:pt x="1796" y="286"/>
                  </a:lnTo>
                  <a:lnTo>
                    <a:pt x="1790" y="282"/>
                  </a:lnTo>
                  <a:lnTo>
                    <a:pt x="1782" y="280"/>
                  </a:lnTo>
                  <a:lnTo>
                    <a:pt x="1782" y="280"/>
                  </a:lnTo>
                  <a:lnTo>
                    <a:pt x="1776" y="280"/>
                  </a:lnTo>
                  <a:lnTo>
                    <a:pt x="1770" y="284"/>
                  </a:lnTo>
                  <a:lnTo>
                    <a:pt x="1768" y="288"/>
                  </a:lnTo>
                  <a:lnTo>
                    <a:pt x="1766" y="294"/>
                  </a:lnTo>
                  <a:lnTo>
                    <a:pt x="1762" y="304"/>
                  </a:lnTo>
                  <a:lnTo>
                    <a:pt x="1762" y="312"/>
                  </a:lnTo>
                  <a:lnTo>
                    <a:pt x="1762" y="312"/>
                  </a:lnTo>
                  <a:lnTo>
                    <a:pt x="1762" y="320"/>
                  </a:lnTo>
                  <a:lnTo>
                    <a:pt x="1764" y="330"/>
                  </a:lnTo>
                  <a:lnTo>
                    <a:pt x="1768" y="334"/>
                  </a:lnTo>
                  <a:lnTo>
                    <a:pt x="1770" y="340"/>
                  </a:lnTo>
                  <a:lnTo>
                    <a:pt x="1776" y="342"/>
                  </a:lnTo>
                  <a:lnTo>
                    <a:pt x="1782" y="342"/>
                  </a:lnTo>
                  <a:lnTo>
                    <a:pt x="1782" y="342"/>
                  </a:lnTo>
                  <a:lnTo>
                    <a:pt x="1788" y="342"/>
                  </a:lnTo>
                  <a:lnTo>
                    <a:pt x="1794" y="336"/>
                  </a:lnTo>
                  <a:lnTo>
                    <a:pt x="1800" y="330"/>
                  </a:lnTo>
                  <a:lnTo>
                    <a:pt x="1800" y="320"/>
                  </a:lnTo>
                  <a:lnTo>
                    <a:pt x="1800" y="304"/>
                  </a:lnTo>
                  <a:close/>
                  <a:moveTo>
                    <a:pt x="1924" y="332"/>
                  </a:moveTo>
                  <a:lnTo>
                    <a:pt x="1924" y="332"/>
                  </a:lnTo>
                  <a:lnTo>
                    <a:pt x="1922" y="338"/>
                  </a:lnTo>
                  <a:lnTo>
                    <a:pt x="1918" y="344"/>
                  </a:lnTo>
                  <a:lnTo>
                    <a:pt x="1908" y="354"/>
                  </a:lnTo>
                  <a:lnTo>
                    <a:pt x="1896" y="358"/>
                  </a:lnTo>
                  <a:lnTo>
                    <a:pt x="1884" y="360"/>
                  </a:lnTo>
                  <a:lnTo>
                    <a:pt x="1884" y="360"/>
                  </a:lnTo>
                  <a:lnTo>
                    <a:pt x="1872" y="358"/>
                  </a:lnTo>
                  <a:lnTo>
                    <a:pt x="1864" y="356"/>
                  </a:lnTo>
                  <a:lnTo>
                    <a:pt x="1856" y="350"/>
                  </a:lnTo>
                  <a:lnTo>
                    <a:pt x="1850" y="344"/>
                  </a:lnTo>
                  <a:lnTo>
                    <a:pt x="1846" y="338"/>
                  </a:lnTo>
                  <a:lnTo>
                    <a:pt x="1844" y="330"/>
                  </a:lnTo>
                  <a:lnTo>
                    <a:pt x="1842" y="320"/>
                  </a:lnTo>
                  <a:lnTo>
                    <a:pt x="1840" y="312"/>
                  </a:lnTo>
                  <a:lnTo>
                    <a:pt x="1840" y="312"/>
                  </a:lnTo>
                  <a:lnTo>
                    <a:pt x="1842" y="302"/>
                  </a:lnTo>
                  <a:lnTo>
                    <a:pt x="1844" y="294"/>
                  </a:lnTo>
                  <a:lnTo>
                    <a:pt x="1848" y="286"/>
                  </a:lnTo>
                  <a:lnTo>
                    <a:pt x="1852" y="278"/>
                  </a:lnTo>
                  <a:lnTo>
                    <a:pt x="1858" y="272"/>
                  </a:lnTo>
                  <a:lnTo>
                    <a:pt x="1866" y="268"/>
                  </a:lnTo>
                  <a:lnTo>
                    <a:pt x="1874" y="264"/>
                  </a:lnTo>
                  <a:lnTo>
                    <a:pt x="1884" y="264"/>
                  </a:lnTo>
                  <a:lnTo>
                    <a:pt x="1884" y="264"/>
                  </a:lnTo>
                  <a:lnTo>
                    <a:pt x="1894" y="266"/>
                  </a:lnTo>
                  <a:lnTo>
                    <a:pt x="1904" y="268"/>
                  </a:lnTo>
                  <a:lnTo>
                    <a:pt x="1910" y="272"/>
                  </a:lnTo>
                  <a:lnTo>
                    <a:pt x="1916" y="280"/>
                  </a:lnTo>
                  <a:lnTo>
                    <a:pt x="1920" y="286"/>
                  </a:lnTo>
                  <a:lnTo>
                    <a:pt x="1924" y="296"/>
                  </a:lnTo>
                  <a:lnTo>
                    <a:pt x="1926" y="304"/>
                  </a:lnTo>
                  <a:lnTo>
                    <a:pt x="1926" y="314"/>
                  </a:lnTo>
                  <a:lnTo>
                    <a:pt x="1862" y="314"/>
                  </a:lnTo>
                  <a:lnTo>
                    <a:pt x="1862" y="314"/>
                  </a:lnTo>
                  <a:lnTo>
                    <a:pt x="1862" y="324"/>
                  </a:lnTo>
                  <a:lnTo>
                    <a:pt x="1864" y="330"/>
                  </a:lnTo>
                  <a:lnTo>
                    <a:pt x="1868" y="336"/>
                  </a:lnTo>
                  <a:lnTo>
                    <a:pt x="1868" y="336"/>
                  </a:lnTo>
                  <a:lnTo>
                    <a:pt x="1870" y="340"/>
                  </a:lnTo>
                  <a:lnTo>
                    <a:pt x="1874" y="342"/>
                  </a:lnTo>
                  <a:lnTo>
                    <a:pt x="1884" y="344"/>
                  </a:lnTo>
                  <a:lnTo>
                    <a:pt x="1884" y="344"/>
                  </a:lnTo>
                  <a:lnTo>
                    <a:pt x="1894" y="342"/>
                  </a:lnTo>
                  <a:lnTo>
                    <a:pt x="1900" y="338"/>
                  </a:lnTo>
                  <a:lnTo>
                    <a:pt x="1904" y="334"/>
                  </a:lnTo>
                  <a:lnTo>
                    <a:pt x="1906" y="328"/>
                  </a:lnTo>
                  <a:lnTo>
                    <a:pt x="1924" y="332"/>
                  </a:lnTo>
                  <a:close/>
                  <a:moveTo>
                    <a:pt x="1904" y="302"/>
                  </a:moveTo>
                  <a:lnTo>
                    <a:pt x="1904" y="302"/>
                  </a:lnTo>
                  <a:lnTo>
                    <a:pt x="1904" y="294"/>
                  </a:lnTo>
                  <a:lnTo>
                    <a:pt x="1900" y="286"/>
                  </a:lnTo>
                  <a:lnTo>
                    <a:pt x="1900" y="286"/>
                  </a:lnTo>
                  <a:lnTo>
                    <a:pt x="1892" y="280"/>
                  </a:lnTo>
                  <a:lnTo>
                    <a:pt x="1888" y="280"/>
                  </a:lnTo>
                  <a:lnTo>
                    <a:pt x="1884" y="278"/>
                  </a:lnTo>
                  <a:lnTo>
                    <a:pt x="1884" y="278"/>
                  </a:lnTo>
                  <a:lnTo>
                    <a:pt x="1878" y="280"/>
                  </a:lnTo>
                  <a:lnTo>
                    <a:pt x="1874" y="280"/>
                  </a:lnTo>
                  <a:lnTo>
                    <a:pt x="1870" y="284"/>
                  </a:lnTo>
                  <a:lnTo>
                    <a:pt x="1866" y="288"/>
                  </a:lnTo>
                  <a:lnTo>
                    <a:pt x="1866" y="288"/>
                  </a:lnTo>
                  <a:lnTo>
                    <a:pt x="1864" y="294"/>
                  </a:lnTo>
                  <a:lnTo>
                    <a:pt x="1862" y="302"/>
                  </a:lnTo>
                  <a:lnTo>
                    <a:pt x="1904" y="302"/>
                  </a:lnTo>
                  <a:close/>
                  <a:moveTo>
                    <a:pt x="0" y="388"/>
                  </a:moveTo>
                  <a:lnTo>
                    <a:pt x="0" y="370"/>
                  </a:lnTo>
                  <a:lnTo>
                    <a:pt x="298" y="224"/>
                  </a:lnTo>
                  <a:lnTo>
                    <a:pt x="298" y="260"/>
                  </a:lnTo>
                  <a:lnTo>
                    <a:pt x="0" y="388"/>
                  </a:lnTo>
                  <a:close/>
                  <a:moveTo>
                    <a:pt x="732" y="74"/>
                  </a:moveTo>
                  <a:lnTo>
                    <a:pt x="732" y="10"/>
                  </a:lnTo>
                  <a:lnTo>
                    <a:pt x="464" y="142"/>
                  </a:lnTo>
                  <a:lnTo>
                    <a:pt x="464" y="178"/>
                  </a:lnTo>
                  <a:lnTo>
                    <a:pt x="732" y="74"/>
                  </a:lnTo>
                  <a:close/>
                  <a:moveTo>
                    <a:pt x="550" y="0"/>
                  </a:moveTo>
                  <a:lnTo>
                    <a:pt x="92" y="264"/>
                  </a:lnTo>
                  <a:lnTo>
                    <a:pt x="92" y="288"/>
                  </a:lnTo>
                  <a:lnTo>
                    <a:pt x="550" y="62"/>
                  </a:lnTo>
                  <a:lnTo>
                    <a:pt x="550" y="0"/>
                  </a:lnTo>
                  <a:close/>
                  <a:moveTo>
                    <a:pt x="630" y="256"/>
                  </a:moveTo>
                  <a:lnTo>
                    <a:pt x="630" y="234"/>
                  </a:lnTo>
                  <a:lnTo>
                    <a:pt x="652" y="234"/>
                  </a:lnTo>
                  <a:lnTo>
                    <a:pt x="652" y="244"/>
                  </a:lnTo>
                  <a:lnTo>
                    <a:pt x="652" y="256"/>
                  </a:lnTo>
                  <a:lnTo>
                    <a:pt x="630" y="256"/>
                  </a:lnTo>
                  <a:close/>
                  <a:moveTo>
                    <a:pt x="630" y="358"/>
                  </a:moveTo>
                  <a:lnTo>
                    <a:pt x="630" y="266"/>
                  </a:lnTo>
                  <a:lnTo>
                    <a:pt x="652" y="266"/>
                  </a:lnTo>
                  <a:lnTo>
                    <a:pt x="652" y="312"/>
                  </a:lnTo>
                  <a:lnTo>
                    <a:pt x="652" y="358"/>
                  </a:lnTo>
                  <a:lnTo>
                    <a:pt x="630" y="358"/>
                  </a:lnTo>
                  <a:close/>
                  <a:moveTo>
                    <a:pt x="1404" y="358"/>
                  </a:moveTo>
                  <a:lnTo>
                    <a:pt x="1404" y="234"/>
                  </a:lnTo>
                  <a:lnTo>
                    <a:pt x="1424" y="234"/>
                  </a:lnTo>
                  <a:lnTo>
                    <a:pt x="1424" y="296"/>
                  </a:lnTo>
                  <a:lnTo>
                    <a:pt x="1424" y="358"/>
                  </a:lnTo>
                  <a:lnTo>
                    <a:pt x="1404" y="358"/>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97" name="Freeform 7"/>
            <p:cNvSpPr>
              <a:spLocks noEditPoints="1"/>
            </p:cNvSpPr>
            <p:nvPr/>
          </p:nvSpPr>
          <p:spPr bwMode="auto">
            <a:xfrm>
              <a:off x="13833475" y="5194300"/>
              <a:ext cx="92075" cy="47625"/>
            </a:xfrm>
            <a:custGeom>
              <a:avLst/>
              <a:gdLst>
                <a:gd name="T0" fmla="*/ 8 w 58"/>
                <a:gd name="T1" fmla="*/ 30 h 30"/>
                <a:gd name="T2" fmla="*/ 8 w 58"/>
                <a:gd name="T3" fmla="*/ 6 h 30"/>
                <a:gd name="T4" fmla="*/ 0 w 58"/>
                <a:gd name="T5" fmla="*/ 6 h 30"/>
                <a:gd name="T6" fmla="*/ 0 w 58"/>
                <a:gd name="T7" fmla="*/ 0 h 30"/>
                <a:gd name="T8" fmla="*/ 24 w 58"/>
                <a:gd name="T9" fmla="*/ 0 h 30"/>
                <a:gd name="T10" fmla="*/ 24 w 58"/>
                <a:gd name="T11" fmla="*/ 6 h 30"/>
                <a:gd name="T12" fmla="*/ 16 w 58"/>
                <a:gd name="T13" fmla="*/ 6 h 30"/>
                <a:gd name="T14" fmla="*/ 16 w 58"/>
                <a:gd name="T15" fmla="*/ 30 h 30"/>
                <a:gd name="T16" fmla="*/ 8 w 58"/>
                <a:gd name="T17" fmla="*/ 30 h 30"/>
                <a:gd name="T18" fmla="*/ 50 w 58"/>
                <a:gd name="T19" fmla="*/ 30 h 30"/>
                <a:gd name="T20" fmla="*/ 50 w 58"/>
                <a:gd name="T21" fmla="*/ 8 h 30"/>
                <a:gd name="T22" fmla="*/ 42 w 58"/>
                <a:gd name="T23" fmla="*/ 30 h 30"/>
                <a:gd name="T24" fmla="*/ 40 w 58"/>
                <a:gd name="T25" fmla="*/ 30 h 30"/>
                <a:gd name="T26" fmla="*/ 32 w 58"/>
                <a:gd name="T27" fmla="*/ 8 h 30"/>
                <a:gd name="T28" fmla="*/ 32 w 58"/>
                <a:gd name="T29" fmla="*/ 30 h 30"/>
                <a:gd name="T30" fmla="*/ 26 w 58"/>
                <a:gd name="T31" fmla="*/ 30 h 30"/>
                <a:gd name="T32" fmla="*/ 26 w 58"/>
                <a:gd name="T33" fmla="*/ 0 h 30"/>
                <a:gd name="T34" fmla="*/ 36 w 58"/>
                <a:gd name="T35" fmla="*/ 0 h 30"/>
                <a:gd name="T36" fmla="*/ 42 w 58"/>
                <a:gd name="T37" fmla="*/ 18 h 30"/>
                <a:gd name="T38" fmla="*/ 48 w 58"/>
                <a:gd name="T39" fmla="*/ 0 h 30"/>
                <a:gd name="T40" fmla="*/ 58 w 58"/>
                <a:gd name="T41" fmla="*/ 0 h 30"/>
                <a:gd name="T42" fmla="*/ 58 w 58"/>
                <a:gd name="T43" fmla="*/ 30 h 30"/>
                <a:gd name="T44" fmla="*/ 50 w 58"/>
                <a:gd name="T45"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8" h="30">
                  <a:moveTo>
                    <a:pt x="8" y="30"/>
                  </a:moveTo>
                  <a:lnTo>
                    <a:pt x="8" y="6"/>
                  </a:lnTo>
                  <a:lnTo>
                    <a:pt x="0" y="6"/>
                  </a:lnTo>
                  <a:lnTo>
                    <a:pt x="0" y="0"/>
                  </a:lnTo>
                  <a:lnTo>
                    <a:pt x="24" y="0"/>
                  </a:lnTo>
                  <a:lnTo>
                    <a:pt x="24" y="6"/>
                  </a:lnTo>
                  <a:lnTo>
                    <a:pt x="16" y="6"/>
                  </a:lnTo>
                  <a:lnTo>
                    <a:pt x="16" y="30"/>
                  </a:lnTo>
                  <a:lnTo>
                    <a:pt x="8" y="30"/>
                  </a:lnTo>
                  <a:close/>
                  <a:moveTo>
                    <a:pt x="50" y="30"/>
                  </a:moveTo>
                  <a:lnTo>
                    <a:pt x="50" y="8"/>
                  </a:lnTo>
                  <a:lnTo>
                    <a:pt x="42" y="30"/>
                  </a:lnTo>
                  <a:lnTo>
                    <a:pt x="40" y="30"/>
                  </a:lnTo>
                  <a:lnTo>
                    <a:pt x="32" y="8"/>
                  </a:lnTo>
                  <a:lnTo>
                    <a:pt x="32" y="30"/>
                  </a:lnTo>
                  <a:lnTo>
                    <a:pt x="26" y="30"/>
                  </a:lnTo>
                  <a:lnTo>
                    <a:pt x="26" y="0"/>
                  </a:lnTo>
                  <a:lnTo>
                    <a:pt x="36" y="0"/>
                  </a:lnTo>
                  <a:lnTo>
                    <a:pt x="42" y="18"/>
                  </a:lnTo>
                  <a:lnTo>
                    <a:pt x="48" y="0"/>
                  </a:lnTo>
                  <a:lnTo>
                    <a:pt x="58" y="0"/>
                  </a:lnTo>
                  <a:lnTo>
                    <a:pt x="58" y="30"/>
                  </a:lnTo>
                  <a:lnTo>
                    <a:pt x="50" y="30"/>
                  </a:lnTo>
                  <a:close/>
                </a:path>
              </a:pathLst>
            </a:custGeom>
            <a:solidFill>
              <a:srgbClr val="F582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grpSp>
      <p:sp>
        <p:nvSpPr>
          <p:cNvPr id="11" name="Right Triangle 10"/>
          <p:cNvSpPr/>
          <p:nvPr userDrawn="1"/>
        </p:nvSpPr>
        <p:spPr>
          <a:xfrm rot="10800000" flipH="1">
            <a:off x="0" y="-1"/>
            <a:ext cx="2146986" cy="937173"/>
          </a:xfrm>
          <a:prstGeom prst="r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0" tIns="45709" rIns="0" bIns="0" rtlCol="0" anchor="ctr"/>
          <a:lstStyle/>
          <a:p>
            <a:pPr algn="ctr"/>
            <a:endParaRPr lang="en-US"/>
          </a:p>
        </p:txBody>
      </p:sp>
    </p:spTree>
    <p:extLst>
      <p:ext uri="{BB962C8B-B14F-4D97-AF65-F5344CB8AC3E}">
        <p14:creationId xmlns:p14="http://schemas.microsoft.com/office/powerpoint/2010/main" val="37539379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cSld name="Picture with Caption">
    <p:bg>
      <p:bgPr>
        <a:solidFill>
          <a:schemeClr val="bg2">
            <a:lumMod val="90000"/>
            <a:lumOff val="10000"/>
          </a:schemeClr>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557668" y="0"/>
            <a:ext cx="7586332" cy="3419856"/>
          </a:xfrm>
          <a:solidFill>
            <a:schemeClr val="tx2">
              <a:shade val="50000"/>
            </a:schemeClr>
          </a:solidFill>
          <a:ln>
            <a:noFill/>
          </a:ln>
        </p:spPr>
        <p:txBody>
          <a:bodyPr rtlCol="0">
            <a:normAutofit/>
          </a:bodyPr>
          <a:lstStyle>
            <a:lvl1pPr>
              <a:buNone/>
              <a:defRPr sz="3200"/>
            </a:lvl1pPr>
            <a:extLst/>
          </a:lstStyle>
          <a:p>
            <a:pPr lvl="0"/>
            <a:r>
              <a:rPr lang="en-US" noProof="0"/>
              <a:t>Click icon to add picture</a:t>
            </a:r>
            <a:endParaRPr lang="en-US" noProof="0" dirty="0"/>
          </a:p>
        </p:txBody>
      </p:sp>
      <p:sp>
        <p:nvSpPr>
          <p:cNvPr id="4" name="Text Placeholder 3"/>
          <p:cNvSpPr>
            <a:spLocks noGrp="1"/>
          </p:cNvSpPr>
          <p:nvPr>
            <p:ph type="body" sz="half" idx="2"/>
          </p:nvPr>
        </p:nvSpPr>
        <p:spPr>
          <a:xfrm>
            <a:off x="107504" y="4114800"/>
            <a:ext cx="8807896" cy="51435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extLst/>
          </a:lstStyle>
          <a:p>
            <a:pPr lvl="0"/>
            <a:r>
              <a:rPr lang="en-US" dirty="0"/>
              <a:t>Click to edit Master text styles</a:t>
            </a:r>
          </a:p>
        </p:txBody>
      </p:sp>
      <p:sp>
        <p:nvSpPr>
          <p:cNvPr id="2" name="Title 1"/>
          <p:cNvSpPr>
            <a:spLocks noGrp="1"/>
          </p:cNvSpPr>
          <p:nvPr>
            <p:ph type="title"/>
          </p:nvPr>
        </p:nvSpPr>
        <p:spPr>
          <a:xfrm>
            <a:off x="107504" y="3543300"/>
            <a:ext cx="8807896" cy="457200"/>
          </a:xfrm>
        </p:spPr>
        <p:txBody>
          <a:bodyPr anchor="ctr"/>
          <a:lstStyle>
            <a:lvl1pPr algn="l">
              <a:buNone/>
              <a:defRPr sz="2800" b="0">
                <a:solidFill>
                  <a:srgbClr val="FFFFFF"/>
                </a:solidFill>
              </a:defRPr>
            </a:lvl1pPr>
            <a:extLst/>
          </a:lstStyle>
          <a:p>
            <a:r>
              <a:rPr lang="en-US" dirty="0"/>
              <a:t>Click to edit Master title style</a:t>
            </a:r>
          </a:p>
        </p:txBody>
      </p:sp>
      <p:pic>
        <p:nvPicPr>
          <p:cNvPr id="9" name="Picture 8" descr="A picture containing font, screenshot, text, graphics&#10;&#10;Description automatically generated">
            <a:extLst>
              <a:ext uri="{FF2B5EF4-FFF2-40B4-BE49-F238E27FC236}">
                <a16:creationId xmlns:a16="http://schemas.microsoft.com/office/drawing/2014/main" id="{3D258E77-FE30-B28B-7C6E-172B7AF0283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88224" y="4389557"/>
            <a:ext cx="2664296" cy="955594"/>
          </a:xfrm>
          <a:prstGeom prst="rect">
            <a:avLst/>
          </a:prstGeom>
        </p:spPr>
      </p:pic>
    </p:spTree>
    <p:extLst>
      <p:ext uri="{BB962C8B-B14F-4D97-AF65-F5344CB8AC3E}">
        <p14:creationId xmlns:p14="http://schemas.microsoft.com/office/powerpoint/2010/main" val="3324356704"/>
      </p:ext>
    </p:extLst>
  </p:cSld>
  <p:clrMapOvr>
    <a:overrideClrMapping bg1="dk1" tx1="lt1" bg2="dk2" tx2="lt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itle Slide 1">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1"/>
            <a:ext cx="9144000" cy="5143500"/>
          </a:xfrm>
          <a:prstGeom prst="rect">
            <a:avLst/>
          </a:prstGeom>
        </p:spPr>
      </p:pic>
      <p:pic>
        <p:nvPicPr>
          <p:cNvPr id="10" name="Picture 9" descr="APMT_Tag_Ver_ColorRev_PNG.png"/>
          <p:cNvPicPr>
            <a:picLocks noChangeAspect="1"/>
          </p:cNvPicPr>
          <p:nvPr/>
        </p:nvPicPr>
        <p:blipFill>
          <a:blip r:embed="rId4" cstate="print"/>
          <a:stretch>
            <a:fillRect/>
          </a:stretch>
        </p:blipFill>
        <p:spPr bwMode="black">
          <a:xfrm>
            <a:off x="6948265" y="4299943"/>
            <a:ext cx="1866919" cy="542084"/>
          </a:xfrm>
          <a:prstGeom prst="rect">
            <a:avLst/>
          </a:prstGeom>
        </p:spPr>
      </p:pic>
      <p:sp>
        <p:nvSpPr>
          <p:cNvPr id="7" name="Right Triangle 6">
            <a:extLst>
              <a:ext uri="{FF2B5EF4-FFF2-40B4-BE49-F238E27FC236}">
                <a16:creationId xmlns:a16="http://schemas.microsoft.com/office/drawing/2014/main" id="{029BC5F6-D42E-419A-9F7D-23E493AAAD34}"/>
              </a:ext>
            </a:extLst>
          </p:cNvPr>
          <p:cNvSpPr/>
          <p:nvPr/>
        </p:nvSpPr>
        <p:spPr>
          <a:xfrm rot="10800000" flipH="1">
            <a:off x="0" y="-1"/>
            <a:ext cx="2146986" cy="937173"/>
          </a:xfrm>
          <a:prstGeom prst="r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0" tIns="45709" rIns="0" bIns="0" rtlCol="0" anchor="ctr"/>
          <a:lstStyle/>
          <a:p>
            <a:pPr algn="ctr"/>
            <a:endParaRPr lang="en-US" sz="1800"/>
          </a:p>
        </p:txBody>
      </p:sp>
      <p:pic>
        <p:nvPicPr>
          <p:cNvPr id="5" name="Picture 4">
            <a:extLst>
              <a:ext uri="{FF2B5EF4-FFF2-40B4-BE49-F238E27FC236}">
                <a16:creationId xmlns:a16="http://schemas.microsoft.com/office/drawing/2014/main" id="{F1094117-B904-4D6B-90DE-A5688949A61F}"/>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1"/>
            <a:ext cx="9144000" cy="5143500"/>
          </a:xfrm>
          <a:prstGeom prst="rect">
            <a:avLst/>
          </a:prstGeom>
        </p:spPr>
      </p:pic>
      <p:sp>
        <p:nvSpPr>
          <p:cNvPr id="8" name="Right Triangle 7">
            <a:extLst>
              <a:ext uri="{FF2B5EF4-FFF2-40B4-BE49-F238E27FC236}">
                <a16:creationId xmlns:a16="http://schemas.microsoft.com/office/drawing/2014/main" id="{887FC3FB-EB74-43F3-9EE0-26C5FE687EB5}"/>
              </a:ext>
            </a:extLst>
          </p:cNvPr>
          <p:cNvSpPr/>
          <p:nvPr userDrawn="1"/>
        </p:nvSpPr>
        <p:spPr>
          <a:xfrm rot="10800000" flipH="1">
            <a:off x="0" y="-1"/>
            <a:ext cx="2146986" cy="937173"/>
          </a:xfrm>
          <a:prstGeom prst="r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0" tIns="45709" rIns="0" bIns="0" rtlCol="0" anchor="ctr"/>
          <a:lstStyle/>
          <a:p>
            <a:pPr algn="ctr"/>
            <a:endParaRPr lang="en-US"/>
          </a:p>
        </p:txBody>
      </p:sp>
    </p:spTree>
    <p:extLst>
      <p:ext uri="{BB962C8B-B14F-4D97-AF65-F5344CB8AC3E}">
        <p14:creationId xmlns:p14="http://schemas.microsoft.com/office/powerpoint/2010/main" val="31443654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71450"/>
            <a:ext cx="7772400" cy="685800"/>
          </a:xfrm>
        </p:spPr>
        <p:txBody>
          <a:bodyPr lIns="0" tIns="0" rIns="0" bIns="0" anchor="b" anchorCtr="0">
            <a:normAutofit/>
          </a:bodyPr>
          <a:lstStyle>
            <a:lvl1pPr algn="l">
              <a:lnSpc>
                <a:spcPct val="90000"/>
              </a:lnSpc>
              <a:defRPr sz="1800">
                <a:solidFill>
                  <a:schemeClr val="accent3"/>
                </a:solidFill>
              </a:defRPr>
            </a:lvl1pPr>
          </a:lstStyle>
          <a:p>
            <a:r>
              <a:rPr lang="en-US"/>
              <a:t>Click to edit Master title style</a:t>
            </a:r>
            <a:endParaRPr lang="en-US" dirty="0"/>
          </a:p>
        </p:txBody>
      </p:sp>
      <p:sp>
        <p:nvSpPr>
          <p:cNvPr id="7" name="Date Placeholder 6"/>
          <p:cNvSpPr>
            <a:spLocks noGrp="1"/>
          </p:cNvSpPr>
          <p:nvPr>
            <p:ph type="dt" sz="half" idx="10"/>
          </p:nvPr>
        </p:nvSpPr>
        <p:spPr/>
        <p:txBody>
          <a:bodyPr/>
          <a:lstStyle/>
          <a:p>
            <a:endParaRPr lang="en-US">
              <a:solidFill>
                <a:prstClr val="black"/>
              </a:solidFill>
            </a:endParaRPr>
          </a:p>
        </p:txBody>
      </p:sp>
      <p:sp>
        <p:nvSpPr>
          <p:cNvPr id="8" name="Slide Number Placeholder 7"/>
          <p:cNvSpPr>
            <a:spLocks noGrp="1"/>
          </p:cNvSpPr>
          <p:nvPr>
            <p:ph type="sldNum" sz="quarter" idx="11"/>
          </p:nvPr>
        </p:nvSpPr>
        <p:spPr/>
        <p:txBody>
          <a:bodyPr/>
          <a:lstStyle/>
          <a:p>
            <a:fld id="{B6F15528-21DE-4FAA-801E-634DDDAF4B2B}" type="slidenum">
              <a:rPr lang="en-US" smtClean="0">
                <a:solidFill>
                  <a:prstClr val="black"/>
                </a:solidFill>
              </a:rPr>
              <a:pPr/>
              <a:t>‹#›</a:t>
            </a:fld>
            <a:endParaRPr lang="en-US">
              <a:solidFill>
                <a:prstClr val="black"/>
              </a:solidFill>
            </a:endParaRPr>
          </a:p>
        </p:txBody>
      </p:sp>
      <p:sp>
        <p:nvSpPr>
          <p:cNvPr id="9" name="Footer Placeholder 8"/>
          <p:cNvSpPr>
            <a:spLocks noGrp="1"/>
          </p:cNvSpPr>
          <p:nvPr>
            <p:ph type="ftr" sz="quarter" idx="12"/>
          </p:nvPr>
        </p:nvSpPr>
        <p:spPr/>
        <p:txBody>
          <a:bodyPr/>
          <a:lstStyle/>
          <a:p>
            <a:endParaRPr lang="en-US">
              <a:solidFill>
                <a:prstClr val="black"/>
              </a:solidFill>
            </a:endParaRPr>
          </a:p>
        </p:txBody>
      </p:sp>
    </p:spTree>
    <p:extLst>
      <p:ext uri="{BB962C8B-B14F-4D97-AF65-F5344CB8AC3E}">
        <p14:creationId xmlns:p14="http://schemas.microsoft.com/office/powerpoint/2010/main" val="2611365393"/>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cSld name="Title Slide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1705D4A-7E0A-4F4F-B2F1-C98D4C79D9C1}"/>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1"/>
            <a:ext cx="9144000" cy="5143500"/>
          </a:xfrm>
          <a:prstGeom prst="rect">
            <a:avLst/>
          </a:prstGeom>
        </p:spPr>
      </p:pic>
      <p:sp>
        <p:nvSpPr>
          <p:cNvPr id="8" name="Right Triangle 7">
            <a:extLst>
              <a:ext uri="{FF2B5EF4-FFF2-40B4-BE49-F238E27FC236}">
                <a16:creationId xmlns:a16="http://schemas.microsoft.com/office/drawing/2014/main" id="{F0F62E75-49BE-4E16-9AA7-E9B74755FE4D}"/>
              </a:ext>
            </a:extLst>
          </p:cNvPr>
          <p:cNvSpPr/>
          <p:nvPr userDrawn="1"/>
        </p:nvSpPr>
        <p:spPr>
          <a:xfrm rot="10800000" flipH="1">
            <a:off x="0" y="-1"/>
            <a:ext cx="2146986" cy="937173"/>
          </a:xfrm>
          <a:prstGeom prst="r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0" tIns="45709" rIns="0" bIns="0" rtlCol="0" anchor="ctr"/>
          <a:lstStyle/>
          <a:p>
            <a:pPr algn="ctr"/>
            <a:endParaRPr lang="en-US"/>
          </a:p>
        </p:txBody>
      </p:sp>
    </p:spTree>
    <p:extLst>
      <p:ext uri="{BB962C8B-B14F-4D97-AF65-F5344CB8AC3E}">
        <p14:creationId xmlns:p14="http://schemas.microsoft.com/office/powerpoint/2010/main" val="231280282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1" name="Right Triangle 10"/>
          <p:cNvSpPr/>
          <p:nvPr/>
        </p:nvSpPr>
        <p:spPr bwMode="gray">
          <a:xfrm rot="16200000">
            <a:off x="5836158" y="1835658"/>
            <a:ext cx="1495044" cy="5120640"/>
          </a:xfrm>
          <a:prstGeom prst="rtTriangl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sp>
        <p:nvSpPr>
          <p:cNvPr id="3" name="Text Placeholder 2"/>
          <p:cNvSpPr>
            <a:spLocks noGrp="1"/>
          </p:cNvSpPr>
          <p:nvPr>
            <p:ph type="body" idx="1"/>
          </p:nvPr>
        </p:nvSpPr>
        <p:spPr>
          <a:xfrm>
            <a:off x="685800" y="1028700"/>
            <a:ext cx="7772400" cy="1371600"/>
          </a:xfrm>
        </p:spPr>
        <p:txBody>
          <a:bodyPr anchor="t" anchorCtr="0">
            <a:noAutofit/>
          </a:bodyPr>
          <a:lstStyle>
            <a:lvl1pPr marL="0" indent="0">
              <a:spcAft>
                <a:spcPts val="900"/>
              </a:spcAft>
              <a:buClrTx/>
              <a:buFont typeface="Arial"/>
              <a:buNone/>
              <a:defRPr sz="1350">
                <a:solidFill>
                  <a:schemeClr val="tx1"/>
                </a:solidFill>
              </a:defRPr>
            </a:lvl1pPr>
            <a:lvl2pPr marL="0" indent="169065">
              <a:spcAft>
                <a:spcPts val="450"/>
              </a:spcAft>
              <a:buClrTx/>
              <a:buFont typeface="Arial"/>
              <a:buChar char="•"/>
              <a:defRPr sz="1350">
                <a:solidFill>
                  <a:schemeClr val="tx1"/>
                </a:solidFill>
              </a:defRPr>
            </a:lvl2pPr>
            <a:lvl3pPr marL="169065" indent="175018">
              <a:spcAft>
                <a:spcPts val="450"/>
              </a:spcAft>
              <a:buClrTx/>
              <a:buSzPct val="100000"/>
              <a:buFont typeface="Lucida Grande"/>
              <a:buChar char="-"/>
              <a:defRPr sz="1200">
                <a:solidFill>
                  <a:schemeClr val="tx1"/>
                </a:solidFill>
              </a:defRPr>
            </a:lvl3pPr>
            <a:lvl4pPr marL="344083" indent="169065">
              <a:spcAft>
                <a:spcPts val="450"/>
              </a:spcAft>
              <a:buClrTx/>
              <a:buSzPct val="100000"/>
              <a:buFont typeface="Lucida Grande"/>
              <a:buChar char="-"/>
              <a:defRPr sz="1050">
                <a:solidFill>
                  <a:schemeClr val="tx1"/>
                </a:solidFill>
              </a:defRPr>
            </a:lvl4pPr>
            <a:lvl5pPr marL="513147" indent="175018">
              <a:spcAft>
                <a:spcPts val="450"/>
              </a:spcAft>
              <a:buClrTx/>
              <a:buSzPct val="100000"/>
              <a:buFont typeface="Lucida Grande"/>
              <a:buChar char="-"/>
              <a:defRPr sz="1050">
                <a:solidFill>
                  <a:schemeClr val="tx1"/>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1"/>
          </p:nvPr>
        </p:nvSpPr>
        <p:spPr/>
        <p:txBody>
          <a:bodyPr/>
          <a:lstStyle>
            <a:lvl1pPr>
              <a:defRPr>
                <a:solidFill>
                  <a:srgbClr val="FFFFFF"/>
                </a:solidFill>
              </a:defRPr>
            </a:lvl1pPr>
          </a:lstStyle>
          <a:p>
            <a:fld id="{B6F15528-21DE-4FAA-801E-634DDDAF4B2B}" type="slidenum">
              <a:rPr lang="en-US" smtClean="0"/>
              <a:pPr/>
              <a:t>‹#›</a:t>
            </a:fld>
            <a:endParaRPr lang="en-US"/>
          </a:p>
        </p:txBody>
      </p:sp>
      <p:sp>
        <p:nvSpPr>
          <p:cNvPr id="2" name="Title 1"/>
          <p:cNvSpPr>
            <a:spLocks noGrp="1"/>
          </p:cNvSpPr>
          <p:nvPr>
            <p:ph type="title"/>
          </p:nvPr>
        </p:nvSpPr>
        <p:spPr>
          <a:xfrm>
            <a:off x="685800" y="171450"/>
            <a:ext cx="7772400" cy="685800"/>
          </a:xfrm>
        </p:spPr>
        <p:txBody>
          <a:bodyPr anchor="b" anchorCtr="0">
            <a:normAutofit/>
          </a:bodyPr>
          <a:lstStyle>
            <a:lvl1pPr algn="l">
              <a:defRPr sz="1800" b="0" i="0" cap="none">
                <a:solidFill>
                  <a:srgbClr val="FFFFFF"/>
                </a:solidFill>
              </a:defRPr>
            </a:lvl1pPr>
          </a:lstStyle>
          <a:p>
            <a:r>
              <a:rPr lang="en-US"/>
              <a:t>Click to edit Master title style</a:t>
            </a:r>
            <a:endParaRPr lang="en-US" dirty="0"/>
          </a:p>
        </p:txBody>
      </p:sp>
      <p:pic>
        <p:nvPicPr>
          <p:cNvPr id="12" name="Picture 11" descr="APMT_Logo_Black_PNG.png"/>
          <p:cNvPicPr>
            <a:picLocks noChangeAspect="1"/>
          </p:cNvPicPr>
          <p:nvPr/>
        </p:nvPicPr>
        <p:blipFill>
          <a:blip r:embed="rId2" cstate="print"/>
          <a:stretch>
            <a:fillRect/>
          </a:stretch>
        </p:blipFill>
        <p:spPr>
          <a:xfrm>
            <a:off x="6340479" y="4748691"/>
            <a:ext cx="2258681" cy="308831"/>
          </a:xfrm>
          <a:prstGeom prst="rect">
            <a:avLst/>
          </a:prstGeom>
        </p:spPr>
      </p:pic>
    </p:spTree>
    <p:extLst>
      <p:ext uri="{BB962C8B-B14F-4D97-AF65-F5344CB8AC3E}">
        <p14:creationId xmlns:p14="http://schemas.microsoft.com/office/powerpoint/2010/main" val="31423433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028700"/>
            <a:ext cx="3810000" cy="3600450"/>
          </a:xfrm>
        </p:spPr>
        <p:txBody>
          <a:bodyPr/>
          <a:lstStyle>
            <a:lvl1pPr>
              <a:defRPr sz="1350"/>
            </a:lvl1pPr>
            <a:lvl2pPr>
              <a:defRPr sz="1350"/>
            </a:lvl2pPr>
            <a:lvl3pPr>
              <a:defRPr sz="1200"/>
            </a:lvl3pPr>
            <a:lvl4pPr>
              <a:defRPr sz="1050"/>
            </a:lvl4pPr>
            <a:lvl5pPr>
              <a:defRPr sz="10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028700"/>
            <a:ext cx="3810000" cy="3600450"/>
          </a:xfrm>
        </p:spPr>
        <p:txBody>
          <a:bodyPr/>
          <a:lstStyle>
            <a:lvl1pPr>
              <a:defRPr sz="1350"/>
            </a:lvl1pPr>
            <a:lvl2pPr>
              <a:defRPr sz="1350"/>
            </a:lvl2pPr>
            <a:lvl3pPr>
              <a:defRPr sz="1200"/>
            </a:lvl3pPr>
            <a:lvl4pPr>
              <a:defRPr sz="1050"/>
            </a:lvl4pPr>
            <a:lvl5pPr>
              <a:defRPr sz="10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8139988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black"/>
              </a:solidFill>
            </a:endParaRPr>
          </a:p>
        </p:txBody>
      </p:sp>
      <p:sp>
        <p:nvSpPr>
          <p:cNvPr id="4" name="Footer Placeholder 3"/>
          <p:cNvSpPr>
            <a:spLocks noGrp="1"/>
          </p:cNvSpPr>
          <p:nvPr>
            <p:ph type="ftr" sz="quarter" idx="11"/>
          </p:nvPr>
        </p:nvSpPr>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0688577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End Slide">
    <p:spTree>
      <p:nvGrpSpPr>
        <p:cNvPr id="1" name=""/>
        <p:cNvGrpSpPr/>
        <p:nvPr/>
      </p:nvGrpSpPr>
      <p:grpSpPr>
        <a:xfrm>
          <a:off x="0" y="0"/>
          <a:ext cx="0" cy="0"/>
          <a:chOff x="0" y="0"/>
          <a:chExt cx="0" cy="0"/>
        </a:xfrm>
      </p:grpSpPr>
      <p:pic>
        <p:nvPicPr>
          <p:cNvPr id="8" name="Picture 7" descr="AMPT PPT Gradation.jpg"/>
          <p:cNvPicPr>
            <a:picLocks noChangeAspect="1"/>
          </p:cNvPicPr>
          <p:nvPr/>
        </p:nvPicPr>
        <p:blipFill>
          <a:blip r:embed="rId2"/>
          <a:stretch>
            <a:fillRect/>
          </a:stretch>
        </p:blipFill>
        <p:spPr bwMode="hidden">
          <a:xfrm>
            <a:off x="4" y="3"/>
            <a:ext cx="9143999" cy="5143499"/>
          </a:xfrm>
          <a:prstGeom prst="rect">
            <a:avLst/>
          </a:prstGeom>
        </p:spPr>
      </p:pic>
      <p:sp>
        <p:nvSpPr>
          <p:cNvPr id="5" name="Right Triangle 4"/>
          <p:cNvSpPr/>
          <p:nvPr/>
        </p:nvSpPr>
        <p:spPr bwMode="hidden">
          <a:xfrm rot="5400000">
            <a:off x="970407" y="-970407"/>
            <a:ext cx="1241298" cy="3182112"/>
          </a:xfrm>
          <a:prstGeom prst="rtTriangle">
            <a:avLst/>
          </a:prstGeom>
          <a:solidFill>
            <a:srgbClr val="FF631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pic>
        <p:nvPicPr>
          <p:cNvPr id="6" name="Picture 5" descr="APMT_Tag_Ver_ColorRev_PNG.png"/>
          <p:cNvPicPr>
            <a:picLocks noChangeAspect="1"/>
          </p:cNvPicPr>
          <p:nvPr/>
        </p:nvPicPr>
        <p:blipFill>
          <a:blip r:embed="rId3"/>
          <a:stretch>
            <a:fillRect/>
          </a:stretch>
        </p:blipFill>
        <p:spPr bwMode="black">
          <a:xfrm>
            <a:off x="1600055" y="1871485"/>
            <a:ext cx="5943897" cy="1426535"/>
          </a:xfrm>
          <a:prstGeom prst="rect">
            <a:avLst/>
          </a:prstGeom>
        </p:spPr>
      </p:pic>
    </p:spTree>
    <p:extLst>
      <p:ext uri="{BB962C8B-B14F-4D97-AF65-F5344CB8AC3E}">
        <p14:creationId xmlns:p14="http://schemas.microsoft.com/office/powerpoint/2010/main" val="13577499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black"/>
              </a:solidFill>
            </a:endParaRPr>
          </a:p>
        </p:txBody>
      </p:sp>
      <p:sp>
        <p:nvSpPr>
          <p:cNvPr id="4" name="Footer Placeholder 3"/>
          <p:cNvSpPr>
            <a:spLocks noGrp="1"/>
          </p:cNvSpPr>
          <p:nvPr>
            <p:ph type="ftr" sz="quarter" idx="11"/>
          </p:nvPr>
        </p:nvSpPr>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09540760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prstClr val="black"/>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solidFill>
            </a:endParaRPr>
          </a:p>
        </p:txBody>
      </p:sp>
      <p:sp>
        <p:nvSpPr>
          <p:cNvPr id="4" name="Slide Number Placeholder 5"/>
          <p:cNvSpPr>
            <a:spLocks noGrp="1"/>
          </p:cNvSpPr>
          <p:nvPr>
            <p:ph type="sldNum" sz="quarter" idx="12"/>
          </p:nvPr>
        </p:nvSpPr>
        <p:spPr/>
        <p:txBody>
          <a:bodyPr/>
          <a:lstStyle>
            <a:lvl1pPr>
              <a:defRPr/>
            </a:lvl1pPr>
          </a:lstStyle>
          <a:p>
            <a:pPr>
              <a:defRPr/>
            </a:pPr>
            <a:fld id="{A31969A8-1F02-40CB-9E85-48395AD64B11}" type="slidenum">
              <a:rPr lang="en-US" smtClean="0">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8144826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80"/>
            <a:ext cx="8229600" cy="479822"/>
          </a:xfrm>
        </p:spPr>
        <p:txBody>
          <a:bodyPr/>
          <a:lstStyle>
            <a:lvl1pPr>
              <a:defRPr/>
            </a:lvl1pPr>
          </a:lstStyle>
          <a:p>
            <a:r>
              <a:rPr lang="en-US"/>
              <a:t>Click to edit Master title style</a:t>
            </a:r>
            <a:endParaRPr lang="de-CH" dirty="0"/>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5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500"/>
            </a:lvl1pPr>
            <a:lvl2pPr>
              <a:defRPr sz="1500"/>
            </a:lvl2pPr>
            <a:lvl3pPr>
              <a:defRPr sz="1500"/>
            </a:lvl3pPr>
            <a:lvl4pPr>
              <a:defRPr sz="1500"/>
            </a:lvl4pPr>
            <a:lvl5pPr>
              <a:defRPr sz="15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5" name="Text Placeholder 4"/>
          <p:cNvSpPr>
            <a:spLocks noGrp="1"/>
          </p:cNvSpPr>
          <p:nvPr>
            <p:ph type="body" sz="quarter" idx="3"/>
          </p:nvPr>
        </p:nvSpPr>
        <p:spPr>
          <a:xfrm>
            <a:off x="4645027" y="1151335"/>
            <a:ext cx="4041775" cy="479822"/>
          </a:xfrm>
          <a:noFill/>
          <a:ln w="9525">
            <a:noFill/>
            <a:miter lim="800000"/>
            <a:headEnd/>
            <a:tailEnd/>
          </a:ln>
        </p:spPr>
        <p:txBody>
          <a:bodyPr anchor="b"/>
          <a:lstStyle>
            <a:lvl1pPr marL="0" indent="0">
              <a:buNone/>
              <a:defRPr lang="en-US" sz="1500" b="1" smtClean="0">
                <a:solidFill>
                  <a:schemeClr val="tx1"/>
                </a:solidFill>
                <a:latin typeface="+mn-lt"/>
                <a:ea typeface="+mn-ea"/>
                <a:cs typeface="+mn-cs"/>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1500"/>
            </a:lvl1pPr>
            <a:lvl2pPr>
              <a:defRPr sz="1500"/>
            </a:lvl2pPr>
            <a:lvl3pPr>
              <a:defRPr sz="1500"/>
            </a:lvl3pPr>
            <a:lvl4pPr>
              <a:defRPr sz="1500"/>
            </a:lvl4pPr>
            <a:lvl5pPr>
              <a:defRPr sz="15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7" name="Rectangle 5"/>
          <p:cNvSpPr>
            <a:spLocks noGrp="1" noChangeArrowheads="1"/>
          </p:cNvSpPr>
          <p:nvPr>
            <p:ph type="ftr" sz="quarter" idx="10"/>
          </p:nvPr>
        </p:nvSpPr>
        <p:spPr/>
        <p:txBody>
          <a:bodyPr/>
          <a:lstStyle>
            <a:lvl1pPr fontAlgn="auto">
              <a:spcBef>
                <a:spcPts val="0"/>
              </a:spcBef>
              <a:defRPr/>
            </a:lvl1pPr>
          </a:lstStyle>
          <a:p>
            <a:pPr>
              <a:defRPr/>
            </a:pPr>
            <a:endParaRPr lang="en-US"/>
          </a:p>
        </p:txBody>
      </p:sp>
    </p:spTree>
    <p:extLst>
      <p:ext uri="{BB962C8B-B14F-4D97-AF65-F5344CB8AC3E}">
        <p14:creationId xmlns:p14="http://schemas.microsoft.com/office/powerpoint/2010/main" val="3654291815"/>
      </p:ext>
    </p:extLst>
  </p:cSld>
  <p:clrMapOvr>
    <a:masterClrMapping/>
  </p:clrMapOvr>
  <p:transition>
    <p:wipe dir="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81574-3EF5-47F9-9B5E-32FC7907816D}"/>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IN"/>
          </a:p>
        </p:txBody>
      </p:sp>
      <p:sp>
        <p:nvSpPr>
          <p:cNvPr id="3" name="Subtitle 2">
            <a:extLst>
              <a:ext uri="{FF2B5EF4-FFF2-40B4-BE49-F238E27FC236}">
                <a16:creationId xmlns:a16="http://schemas.microsoft.com/office/drawing/2014/main" id="{BA4503B6-5430-4682-9FA4-954BC43F1CEC}"/>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C84F2F34-686D-4411-971C-6C220924B6AC}"/>
              </a:ext>
            </a:extLst>
          </p:cNvPr>
          <p:cNvSpPr>
            <a:spLocks noGrp="1"/>
          </p:cNvSpPr>
          <p:nvPr>
            <p:ph type="dt" sz="half" idx="10"/>
          </p:nvPr>
        </p:nvSpPr>
        <p:spPr/>
        <p:txBody>
          <a:bodyPr/>
          <a:lstStyle/>
          <a:p>
            <a:endParaRPr lang="en-US">
              <a:solidFill>
                <a:prstClr val="black"/>
              </a:solidFill>
            </a:endParaRPr>
          </a:p>
        </p:txBody>
      </p:sp>
      <p:sp>
        <p:nvSpPr>
          <p:cNvPr id="5" name="Footer Placeholder 4">
            <a:extLst>
              <a:ext uri="{FF2B5EF4-FFF2-40B4-BE49-F238E27FC236}">
                <a16:creationId xmlns:a16="http://schemas.microsoft.com/office/drawing/2014/main" id="{E4984EDA-0078-4C65-8589-A63AC446032B}"/>
              </a:ext>
            </a:extLst>
          </p:cNvPr>
          <p:cNvSpPr>
            <a:spLocks noGrp="1"/>
          </p:cNvSpPr>
          <p:nvPr>
            <p:ph type="ftr" sz="quarter" idx="11"/>
          </p:nvPr>
        </p:nvSpPr>
        <p:spPr/>
        <p:txBody>
          <a:bodyPr/>
          <a:lstStyle/>
          <a:p>
            <a:endParaRPr lang="en-US">
              <a:solidFill>
                <a:prstClr val="black"/>
              </a:solidFill>
            </a:endParaRPr>
          </a:p>
        </p:txBody>
      </p:sp>
      <p:sp>
        <p:nvSpPr>
          <p:cNvPr id="6" name="Slide Number Placeholder 5">
            <a:extLst>
              <a:ext uri="{FF2B5EF4-FFF2-40B4-BE49-F238E27FC236}">
                <a16:creationId xmlns:a16="http://schemas.microsoft.com/office/drawing/2014/main" id="{43B082EB-6FDA-4F2C-9F04-BEA5E1AFFB0E}"/>
              </a:ext>
            </a:extLst>
          </p:cNvPr>
          <p:cNvSpPr>
            <a:spLocks noGrp="1"/>
          </p:cNvSpPr>
          <p:nvPr>
            <p:ph type="sldNum" sz="quarter" idx="12"/>
          </p:nvPr>
        </p:nvSpPr>
        <p:spPr/>
        <p:txBody>
          <a:bodyPr/>
          <a:lstStyle/>
          <a:p>
            <a:fld id="{B6F15528-21DE-4FAA-801E-634DDDAF4B2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701811929"/>
      </p:ext>
    </p:extLst>
  </p:cSld>
  <p:clrMapOvr>
    <a:masterClrMapping/>
  </p:clrMapOvr>
  <p:hf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71450"/>
            <a:ext cx="7772400" cy="685800"/>
          </a:xfrm>
        </p:spPr>
        <p:txBody>
          <a:bodyPr lIns="0" tIns="0" rIns="0" bIns="0" anchor="b" anchorCtr="0">
            <a:normAutofit/>
          </a:bodyPr>
          <a:lstStyle>
            <a:lvl1pPr algn="l">
              <a:lnSpc>
                <a:spcPct val="90000"/>
              </a:lnSpc>
              <a:defRPr sz="1800">
                <a:solidFill>
                  <a:schemeClr val="accent3"/>
                </a:solidFill>
              </a:defRPr>
            </a:lvl1pPr>
          </a:lstStyle>
          <a:p>
            <a:r>
              <a:rPr lang="en-US"/>
              <a:t>Click to edit Master title style</a:t>
            </a:r>
            <a:endParaRPr lang="en-US" dirty="0"/>
          </a:p>
        </p:txBody>
      </p:sp>
      <p:sp>
        <p:nvSpPr>
          <p:cNvPr id="3" name="Content Placeholder 2"/>
          <p:cNvSpPr>
            <a:spLocks noGrp="1"/>
          </p:cNvSpPr>
          <p:nvPr>
            <p:ph idx="1"/>
          </p:nvPr>
        </p:nvSpPr>
        <p:spPr>
          <a:xfrm>
            <a:off x="685800" y="1028700"/>
            <a:ext cx="7772400" cy="3600450"/>
          </a:xfrm>
        </p:spPr>
        <p:txBody>
          <a:bodyPr lIns="0" tIns="0" rIns="0" bIns="0">
            <a:normAutofit/>
          </a:bodyPr>
          <a:lstStyle>
            <a:lvl1pPr marL="0" indent="0">
              <a:spcBef>
                <a:spcPts val="0"/>
              </a:spcBef>
              <a:spcAft>
                <a:spcPts val="900"/>
              </a:spcAft>
              <a:buClr>
                <a:schemeClr val="accent3"/>
              </a:buClr>
              <a:buFont typeface="Arial"/>
              <a:buNone/>
              <a:defRPr sz="1350">
                <a:solidFill>
                  <a:schemeClr val="tx1"/>
                </a:solidFill>
              </a:defRPr>
            </a:lvl1pPr>
            <a:lvl2pPr marL="169065" indent="-169065">
              <a:spcBef>
                <a:spcPts val="0"/>
              </a:spcBef>
              <a:spcAft>
                <a:spcPts val="450"/>
              </a:spcAft>
              <a:buClr>
                <a:schemeClr val="accent3"/>
              </a:buClr>
              <a:buFont typeface="Arial"/>
              <a:buChar char="•"/>
              <a:defRPr sz="1350">
                <a:solidFill>
                  <a:schemeClr val="tx1"/>
                </a:solidFill>
              </a:defRPr>
            </a:lvl2pPr>
            <a:lvl3pPr marL="345272" indent="-176209">
              <a:spcBef>
                <a:spcPts val="0"/>
              </a:spcBef>
              <a:spcAft>
                <a:spcPts val="450"/>
              </a:spcAft>
              <a:buClrTx/>
              <a:buSzPct val="100000"/>
              <a:buFont typeface="Lucida Grande"/>
              <a:buChar char="-"/>
              <a:defRPr sz="1200">
                <a:solidFill>
                  <a:schemeClr val="tx1"/>
                </a:solidFill>
              </a:defRPr>
            </a:lvl3pPr>
            <a:lvl4pPr marL="515528" indent="-170256">
              <a:spcBef>
                <a:spcPts val="0"/>
              </a:spcBef>
              <a:spcAft>
                <a:spcPts val="450"/>
              </a:spcAft>
              <a:buClrTx/>
              <a:buSzPct val="100000"/>
              <a:buFont typeface="Lucida Grande"/>
              <a:buChar char="-"/>
              <a:defRPr sz="1050">
                <a:solidFill>
                  <a:schemeClr val="tx1"/>
                </a:solidFill>
              </a:defRPr>
            </a:lvl4pPr>
            <a:lvl5pPr marL="684593" indent="-169065">
              <a:spcBef>
                <a:spcPts val="0"/>
              </a:spcBef>
              <a:spcAft>
                <a:spcPts val="450"/>
              </a:spcAft>
              <a:buClrTx/>
              <a:buSzPct val="100000"/>
              <a:buFont typeface="Lucida Grande"/>
              <a:buChar char="-"/>
              <a:defRPr sz="105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solidFill>
            </a:endParaRPr>
          </a:p>
        </p:txBody>
      </p:sp>
      <p:sp>
        <p:nvSpPr>
          <p:cNvPr id="8" name="Slide Number Placeholder 7"/>
          <p:cNvSpPr>
            <a:spLocks noGrp="1"/>
          </p:cNvSpPr>
          <p:nvPr>
            <p:ph type="sldNum" sz="quarter" idx="11"/>
          </p:nvPr>
        </p:nvSpPr>
        <p:spPr/>
        <p:txBody>
          <a:bodyPr/>
          <a:lstStyle/>
          <a:p>
            <a:fld id="{B6F15528-21DE-4FAA-801E-634DDDAF4B2B}" type="slidenum">
              <a:rPr lang="en-US" smtClean="0">
                <a:solidFill>
                  <a:prstClr val="black"/>
                </a:solidFill>
              </a:rPr>
              <a:pPr/>
              <a:t>‹#›</a:t>
            </a:fld>
            <a:endParaRPr lang="en-US">
              <a:solidFill>
                <a:prstClr val="black"/>
              </a:solidFill>
            </a:endParaRPr>
          </a:p>
        </p:txBody>
      </p:sp>
      <p:sp>
        <p:nvSpPr>
          <p:cNvPr id="9" name="Footer Placeholder 8"/>
          <p:cNvSpPr>
            <a:spLocks noGrp="1"/>
          </p:cNvSpPr>
          <p:nvPr>
            <p:ph type="ftr" sz="quarter" idx="12"/>
          </p:nvPr>
        </p:nvSpPr>
        <p:spPr/>
        <p:txBody>
          <a:bodyPr/>
          <a:lstStyle/>
          <a:p>
            <a:endParaRPr lang="en-US">
              <a:solidFill>
                <a:prstClr val="black"/>
              </a:solidFill>
            </a:endParaRPr>
          </a:p>
        </p:txBody>
      </p:sp>
    </p:spTree>
    <p:extLst>
      <p:ext uri="{BB962C8B-B14F-4D97-AF65-F5344CB8AC3E}">
        <p14:creationId xmlns:p14="http://schemas.microsoft.com/office/powerpoint/2010/main" val="1747272512"/>
      </p:ext>
    </p:extLst>
  </p:cSld>
  <p:clrMapOvr>
    <a:masterClrMapping/>
  </p:clrMapOvr>
  <p:hf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p:cSld name="Basic">
    <p:spTree>
      <p:nvGrpSpPr>
        <p:cNvPr id="1" name=""/>
        <p:cNvGrpSpPr/>
        <p:nvPr/>
      </p:nvGrpSpPr>
      <p:grpSpPr>
        <a:xfrm>
          <a:off x="0" y="0"/>
          <a:ext cx="0" cy="0"/>
          <a:chOff x="0" y="0"/>
          <a:chExt cx="0" cy="0"/>
        </a:xfrm>
      </p:grpSpPr>
      <p:sp>
        <p:nvSpPr>
          <p:cNvPr id="2" name="Title 1"/>
          <p:cNvSpPr>
            <a:spLocks noGrp="1"/>
          </p:cNvSpPr>
          <p:nvPr>
            <p:ph type="title"/>
          </p:nvPr>
        </p:nvSpPr>
        <p:spPr>
          <a:xfrm>
            <a:off x="436688" y="188271"/>
            <a:ext cx="8270631" cy="472501"/>
          </a:xfrm>
        </p:spPr>
        <p:txBody>
          <a:bodyPr/>
          <a:lstStyle/>
          <a:p>
            <a:r>
              <a:rPr lang="en-US"/>
              <a:t>Click to edit Master title style</a:t>
            </a:r>
            <a:endParaRPr lang="en-GB" dirty="0"/>
          </a:p>
        </p:txBody>
      </p:sp>
      <p:sp>
        <p:nvSpPr>
          <p:cNvPr id="8" name="Text Placeholder 7"/>
          <p:cNvSpPr>
            <a:spLocks noGrp="1"/>
          </p:cNvSpPr>
          <p:nvPr>
            <p:ph type="body" sz="quarter" idx="32" hasCustomPrompt="1"/>
          </p:nvPr>
        </p:nvSpPr>
        <p:spPr>
          <a:xfrm>
            <a:off x="712427" y="4677976"/>
            <a:ext cx="6063304" cy="270272"/>
          </a:xfrm>
        </p:spPr>
        <p:txBody>
          <a:bodyPr anchor="b" anchorCtr="0"/>
          <a:lstStyle>
            <a:lvl1pPr>
              <a:spcBef>
                <a:spcPts val="0"/>
              </a:spcBef>
              <a:defRPr sz="400">
                <a:solidFill>
                  <a:schemeClr val="bg1">
                    <a:lumMod val="50000"/>
                  </a:schemeClr>
                </a:solidFill>
              </a:defRPr>
            </a:lvl1pPr>
            <a:lvl2pPr>
              <a:spcBef>
                <a:spcPts val="0"/>
              </a:spcBef>
              <a:defRPr sz="400"/>
            </a:lvl2pPr>
            <a:lvl3pPr>
              <a:spcBef>
                <a:spcPts val="0"/>
              </a:spcBef>
              <a:defRPr sz="400"/>
            </a:lvl3pPr>
            <a:lvl4pPr>
              <a:spcBef>
                <a:spcPts val="0"/>
              </a:spcBef>
              <a:defRPr sz="400"/>
            </a:lvl4pPr>
            <a:lvl5pPr>
              <a:spcBef>
                <a:spcPts val="0"/>
              </a:spcBef>
              <a:defRPr sz="400"/>
            </a:lvl5pPr>
          </a:lstStyle>
          <a:p>
            <a:pPr lvl="0"/>
            <a:r>
              <a:rPr lang="en-US" dirty="0"/>
              <a:t>Notes/Sources:</a:t>
            </a:r>
          </a:p>
        </p:txBody>
      </p:sp>
      <p:sp>
        <p:nvSpPr>
          <p:cNvPr id="5" name="Content Placeholder 2"/>
          <p:cNvSpPr>
            <a:spLocks noGrp="1"/>
          </p:cNvSpPr>
          <p:nvPr>
            <p:ph idx="1"/>
          </p:nvPr>
        </p:nvSpPr>
        <p:spPr>
          <a:xfrm>
            <a:off x="436688" y="809627"/>
            <a:ext cx="8270631" cy="3868341"/>
          </a:xfrm>
          <a:solidFill>
            <a:schemeClr val="bg1">
              <a:lumMod val="95000"/>
            </a:schemeClr>
          </a:solidFill>
        </p:spPr>
        <p:txBody>
          <a:bodyPr lIns="64884" tIns="64884" rIns="64884" bIns="64884"/>
          <a:lstStyle>
            <a:lvl1pPr>
              <a:defRPr sz="800">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884811882"/>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Slide 1">
    <p:spTree>
      <p:nvGrpSpPr>
        <p:cNvPr id="1" name=""/>
        <p:cNvGrpSpPr/>
        <p:nvPr/>
      </p:nvGrpSpPr>
      <p:grpSpPr>
        <a:xfrm>
          <a:off x="0" y="0"/>
          <a:ext cx="0" cy="0"/>
          <a:chOff x="0" y="0"/>
          <a:chExt cx="0" cy="0"/>
        </a:xfrm>
      </p:grpSpPr>
      <p:pic>
        <p:nvPicPr>
          <p:cNvPr id="4" name="Picture 9" descr="2012 cover mountain.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2" y="-9524"/>
            <a:ext cx="9155113" cy="516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APMT_Tag_Ver_ColorRev_PNG.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black">
          <a:xfrm>
            <a:off x="6340477" y="4514851"/>
            <a:ext cx="2259013"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ight Triangle 5"/>
          <p:cNvSpPr/>
          <p:nvPr/>
        </p:nvSpPr>
        <p:spPr bwMode="hidden">
          <a:xfrm rot="5400000">
            <a:off x="969964" y="-969962"/>
            <a:ext cx="1241425" cy="3181350"/>
          </a:xfrm>
          <a:prstGeom prst="rtTriangle">
            <a:avLst/>
          </a:prstGeom>
          <a:solidFill>
            <a:srgbClr val="FF6319"/>
          </a:solidFill>
          <a:ln>
            <a:noFill/>
          </a:ln>
          <a:effectLst/>
        </p:spPr>
        <p:style>
          <a:lnRef idx="1">
            <a:schemeClr val="accent1"/>
          </a:lnRef>
          <a:fillRef idx="3">
            <a:schemeClr val="accent1"/>
          </a:fillRef>
          <a:effectRef idx="2">
            <a:schemeClr val="accent1"/>
          </a:effectRef>
          <a:fontRef idx="minor">
            <a:schemeClr val="lt1"/>
          </a:fontRef>
        </p:style>
        <p:txBody>
          <a:bodyPr lIns="80465" tIns="40232" rIns="80465" bIns="40232" anchor="ctr"/>
          <a:lstStyle/>
          <a:p>
            <a:pPr algn="ctr" fontAlgn="auto">
              <a:spcBef>
                <a:spcPts val="0"/>
              </a:spcBef>
              <a:spcAft>
                <a:spcPts val="0"/>
              </a:spcAft>
              <a:defRPr/>
            </a:pPr>
            <a:endParaRPr lang="en-US" dirty="0"/>
          </a:p>
        </p:txBody>
      </p:sp>
      <p:sp>
        <p:nvSpPr>
          <p:cNvPr id="12" name="Title 1"/>
          <p:cNvSpPr>
            <a:spLocks noGrp="1"/>
          </p:cNvSpPr>
          <p:nvPr>
            <p:ph type="ctrTitle"/>
          </p:nvPr>
        </p:nvSpPr>
        <p:spPr bwMode="auto">
          <a:xfrm>
            <a:off x="682624" y="3291840"/>
            <a:ext cx="7772400" cy="857250"/>
          </a:xfrm>
        </p:spPr>
        <p:txBody>
          <a:bodyPr>
            <a:noAutofit/>
          </a:bodyPr>
          <a:lstStyle>
            <a:lvl1pPr algn="l">
              <a:lnSpc>
                <a:spcPct val="95000"/>
              </a:lnSpc>
              <a:defRPr sz="2100">
                <a:solidFill>
                  <a:schemeClr val="accent3"/>
                </a:solidFill>
              </a:defRPr>
            </a:lvl1pPr>
          </a:lstStyle>
          <a:p>
            <a:r>
              <a:rPr lang="en-US"/>
              <a:t>Click to edit Master title style</a:t>
            </a:r>
            <a:endParaRPr lang="en-US" dirty="0"/>
          </a:p>
        </p:txBody>
      </p:sp>
      <p:sp>
        <p:nvSpPr>
          <p:cNvPr id="15" name="Subtitle 2"/>
          <p:cNvSpPr>
            <a:spLocks noGrp="1"/>
          </p:cNvSpPr>
          <p:nvPr>
            <p:ph type="subTitle" idx="1"/>
          </p:nvPr>
        </p:nvSpPr>
        <p:spPr bwMode="auto">
          <a:xfrm>
            <a:off x="682624" y="4286252"/>
            <a:ext cx="7772400" cy="418309"/>
          </a:xfrm>
        </p:spPr>
        <p:txBody>
          <a:bodyPr>
            <a:noAutofit/>
          </a:bodyPr>
          <a:lstStyle>
            <a:lvl1pPr marL="0" indent="0" algn="l">
              <a:buNone/>
              <a:defRPr sz="1575" b="0">
                <a:solidFill>
                  <a:schemeClr val="bg1"/>
                </a:solidFill>
              </a:defRPr>
            </a:lvl1pPr>
            <a:lvl2pPr marL="402325" indent="0" algn="ctr">
              <a:buNone/>
              <a:defRPr>
                <a:solidFill>
                  <a:schemeClr val="tx1">
                    <a:tint val="75000"/>
                  </a:schemeClr>
                </a:solidFill>
              </a:defRPr>
            </a:lvl2pPr>
            <a:lvl3pPr marL="804650" indent="0" algn="ctr">
              <a:buNone/>
              <a:defRPr>
                <a:solidFill>
                  <a:schemeClr val="tx1">
                    <a:tint val="75000"/>
                  </a:schemeClr>
                </a:solidFill>
              </a:defRPr>
            </a:lvl3pPr>
            <a:lvl4pPr marL="1206974" indent="0" algn="ctr">
              <a:buNone/>
              <a:defRPr>
                <a:solidFill>
                  <a:schemeClr val="tx1">
                    <a:tint val="75000"/>
                  </a:schemeClr>
                </a:solidFill>
              </a:defRPr>
            </a:lvl4pPr>
            <a:lvl5pPr marL="1609298" indent="0" algn="ctr">
              <a:buNone/>
              <a:defRPr>
                <a:solidFill>
                  <a:schemeClr val="tx1">
                    <a:tint val="75000"/>
                  </a:schemeClr>
                </a:solidFill>
              </a:defRPr>
            </a:lvl5pPr>
            <a:lvl6pPr marL="2011623" indent="0" algn="ctr">
              <a:buNone/>
              <a:defRPr>
                <a:solidFill>
                  <a:schemeClr val="tx1">
                    <a:tint val="75000"/>
                  </a:schemeClr>
                </a:solidFill>
              </a:defRPr>
            </a:lvl6pPr>
            <a:lvl7pPr marL="2413948" indent="0" algn="ctr">
              <a:buNone/>
              <a:defRPr>
                <a:solidFill>
                  <a:schemeClr val="tx1">
                    <a:tint val="75000"/>
                  </a:schemeClr>
                </a:solidFill>
              </a:defRPr>
            </a:lvl7pPr>
            <a:lvl8pPr marL="2816272" indent="0" algn="ctr">
              <a:buNone/>
              <a:defRPr>
                <a:solidFill>
                  <a:schemeClr val="tx1">
                    <a:tint val="75000"/>
                  </a:schemeClr>
                </a:solidFill>
              </a:defRPr>
            </a:lvl8pPr>
            <a:lvl9pPr marL="3218597"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4436281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557668" y="0"/>
            <a:ext cx="7586332" cy="3419856"/>
          </a:xfrm>
          <a:solidFill>
            <a:schemeClr val="tx2">
              <a:shade val="50000"/>
            </a:schemeClr>
          </a:solidFill>
          <a:ln>
            <a:noFill/>
          </a:ln>
        </p:spPr>
        <p:txBody>
          <a:bodyPr rtlCol="0">
            <a:normAutofit/>
          </a:bodyPr>
          <a:lstStyle>
            <a:lvl1pPr>
              <a:buNone/>
              <a:defRPr sz="3200"/>
            </a:lvl1pPr>
            <a:extLst/>
          </a:lstStyle>
          <a:p>
            <a:pPr lvl="0"/>
            <a:r>
              <a:rPr lang="en-US" noProof="0"/>
              <a:t>Click icon to add picture</a:t>
            </a:r>
            <a:endParaRPr lang="en-US" noProof="0" dirty="0"/>
          </a:p>
        </p:txBody>
      </p:sp>
      <p:sp>
        <p:nvSpPr>
          <p:cNvPr id="4" name="Text Placeholder 3"/>
          <p:cNvSpPr>
            <a:spLocks noGrp="1"/>
          </p:cNvSpPr>
          <p:nvPr>
            <p:ph type="body" sz="half" idx="2"/>
          </p:nvPr>
        </p:nvSpPr>
        <p:spPr>
          <a:xfrm>
            <a:off x="107504" y="4114800"/>
            <a:ext cx="8807896" cy="51435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extLst/>
          </a:lstStyle>
          <a:p>
            <a:pPr lvl="0"/>
            <a:r>
              <a:rPr lang="en-US" dirty="0"/>
              <a:t>Click to edit Master text styles</a:t>
            </a:r>
          </a:p>
        </p:txBody>
      </p:sp>
      <p:sp>
        <p:nvSpPr>
          <p:cNvPr id="2" name="Title 1"/>
          <p:cNvSpPr>
            <a:spLocks noGrp="1"/>
          </p:cNvSpPr>
          <p:nvPr>
            <p:ph type="title"/>
          </p:nvPr>
        </p:nvSpPr>
        <p:spPr>
          <a:xfrm>
            <a:off x="107504" y="3543300"/>
            <a:ext cx="8807896" cy="457200"/>
          </a:xfrm>
        </p:spPr>
        <p:txBody>
          <a:bodyPr anchor="ctr"/>
          <a:lstStyle>
            <a:lvl1pPr algn="l">
              <a:buNone/>
              <a:defRPr sz="2800" b="0">
                <a:solidFill>
                  <a:srgbClr val="FFFFFF"/>
                </a:solidFill>
              </a:defRPr>
            </a:lvl1pPr>
            <a:extLst/>
          </a:lstStyle>
          <a:p>
            <a:r>
              <a:rPr lang="en-US"/>
              <a:t>Click to edit Master title style</a:t>
            </a:r>
            <a:endParaRPr lang="en-US" dirty="0"/>
          </a:p>
        </p:txBody>
      </p:sp>
      <p:sp>
        <p:nvSpPr>
          <p:cNvPr id="5" name="Date Placeholder 11"/>
          <p:cNvSpPr>
            <a:spLocks noGrp="1"/>
          </p:cNvSpPr>
          <p:nvPr>
            <p:ph type="dt" sz="half" idx="10"/>
          </p:nvPr>
        </p:nvSpPr>
        <p:spPr>
          <a:xfrm>
            <a:off x="6248400" y="4686300"/>
            <a:ext cx="2667000" cy="274638"/>
          </a:xfrm>
        </p:spPr>
        <p:txBody>
          <a:bodyPr/>
          <a:lstStyle>
            <a:lvl1pPr>
              <a:defRPr/>
            </a:lvl1pPr>
            <a:extLst/>
          </a:lstStyle>
          <a:p>
            <a:pPr>
              <a:defRPr/>
            </a:pPr>
            <a:endParaRPr lang="en-US"/>
          </a:p>
        </p:txBody>
      </p:sp>
      <p:sp>
        <p:nvSpPr>
          <p:cNvPr id="7" name="Footer Placeholder 13"/>
          <p:cNvSpPr>
            <a:spLocks noGrp="1"/>
          </p:cNvSpPr>
          <p:nvPr>
            <p:ph type="ftr" sz="quarter" idx="12"/>
          </p:nvPr>
        </p:nvSpPr>
        <p:spPr>
          <a:xfrm>
            <a:off x="1600200" y="4686301"/>
            <a:ext cx="4572000" cy="273050"/>
          </a:xfrm>
        </p:spPr>
        <p:txBody>
          <a:bodyPr/>
          <a:lstStyle>
            <a:lvl1pPr algn="ctr">
              <a:defRPr sz="900">
                <a:solidFill>
                  <a:schemeClr val="tx1"/>
                </a:solidFill>
              </a:defRPr>
            </a:lvl1pPr>
            <a:extLst/>
          </a:lstStyle>
          <a:p>
            <a:pPr>
              <a:defRPr/>
            </a:pPr>
            <a:endParaRPr lang="en-US" dirty="0"/>
          </a:p>
        </p:txBody>
      </p:sp>
      <p:pic>
        <p:nvPicPr>
          <p:cNvPr id="8" name="Picture 7" descr="Logo&#10;&#10;Description automatically generated">
            <a:extLst>
              <a:ext uri="{FF2B5EF4-FFF2-40B4-BE49-F238E27FC236}">
                <a16:creationId xmlns:a16="http://schemas.microsoft.com/office/drawing/2014/main" id="{BB0FBDA2-7F43-41B7-9352-C58619ED7DB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8901"/>
            <a:ext cx="1462919" cy="475449"/>
          </a:xfrm>
          <a:prstGeom prst="rect">
            <a:avLst/>
          </a:prstGeom>
          <a:effectLst/>
        </p:spPr>
      </p:pic>
    </p:spTree>
    <p:extLst>
      <p:ext uri="{BB962C8B-B14F-4D97-AF65-F5344CB8AC3E}">
        <p14:creationId xmlns:p14="http://schemas.microsoft.com/office/powerpoint/2010/main" val="1421403110"/>
      </p:ext>
    </p:extLst>
  </p:cSld>
  <p:clrMapOvr>
    <a:overrideClrMapping bg1="dk1" tx1="lt1" bg2="dk2" tx2="lt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Title Slide 1">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1"/>
            <a:ext cx="9144000" cy="5143500"/>
          </a:xfrm>
          <a:prstGeom prst="rect">
            <a:avLst/>
          </a:prstGeom>
        </p:spPr>
      </p:pic>
      <p:pic>
        <p:nvPicPr>
          <p:cNvPr id="10" name="Picture 9" descr="APMT_Tag_Ver_ColorRev_PNG.png"/>
          <p:cNvPicPr>
            <a:picLocks noChangeAspect="1"/>
          </p:cNvPicPr>
          <p:nvPr/>
        </p:nvPicPr>
        <p:blipFill>
          <a:blip r:embed="rId4" cstate="print"/>
          <a:stretch>
            <a:fillRect/>
          </a:stretch>
        </p:blipFill>
        <p:spPr bwMode="black">
          <a:xfrm>
            <a:off x="6948264" y="4299942"/>
            <a:ext cx="1866919" cy="542084"/>
          </a:xfrm>
          <a:prstGeom prst="rect">
            <a:avLst/>
          </a:prstGeom>
        </p:spPr>
      </p:pic>
      <p:sp>
        <p:nvSpPr>
          <p:cNvPr id="7" name="Right Triangle 6">
            <a:extLst>
              <a:ext uri="{FF2B5EF4-FFF2-40B4-BE49-F238E27FC236}">
                <a16:creationId xmlns:a16="http://schemas.microsoft.com/office/drawing/2014/main" id="{029BC5F6-D42E-419A-9F7D-23E493AAAD34}"/>
              </a:ext>
            </a:extLst>
          </p:cNvPr>
          <p:cNvSpPr/>
          <p:nvPr userDrawn="1"/>
        </p:nvSpPr>
        <p:spPr>
          <a:xfrm rot="10800000" flipH="1">
            <a:off x="0" y="-1"/>
            <a:ext cx="2146986" cy="937173"/>
          </a:xfrm>
          <a:prstGeom prst="r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0" tIns="45709" rIns="0" bIns="0" rtlCol="0" anchor="ctr"/>
          <a:lstStyle/>
          <a:p>
            <a:pPr algn="ctr"/>
            <a:endParaRPr lang="en-US"/>
          </a:p>
        </p:txBody>
      </p:sp>
    </p:spTree>
    <p:extLst>
      <p:ext uri="{BB962C8B-B14F-4D97-AF65-F5344CB8AC3E}">
        <p14:creationId xmlns:p14="http://schemas.microsoft.com/office/powerpoint/2010/main" val="326993178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ight Triangle 3"/>
          <p:cNvSpPr/>
          <p:nvPr/>
        </p:nvSpPr>
        <p:spPr bwMode="gray">
          <a:xfrm rot="16200000">
            <a:off x="5835653" y="1835153"/>
            <a:ext cx="1495425" cy="5121275"/>
          </a:xfrm>
          <a:prstGeom prst="rtTriangl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1420" tIns="45709" rIns="91420" bIns="45709" anchor="ctr"/>
          <a:lstStyle/>
          <a:p>
            <a:pPr algn="ctr" fontAlgn="auto">
              <a:spcBef>
                <a:spcPts val="0"/>
              </a:spcBef>
              <a:spcAft>
                <a:spcPts val="0"/>
              </a:spcAft>
              <a:defRPr/>
            </a:pPr>
            <a:endParaRPr lang="en-US" dirty="0">
              <a:latin typeface="Verdana"/>
            </a:endParaRPr>
          </a:p>
        </p:txBody>
      </p:sp>
      <p:pic>
        <p:nvPicPr>
          <p:cNvPr id="5" name="Picture 10" descr="APMT_Logo_Black_PNG.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6340478" y="4748214"/>
            <a:ext cx="2259013" cy="30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685800" y="1028700"/>
            <a:ext cx="7772400" cy="1371600"/>
          </a:xfrm>
        </p:spPr>
        <p:txBody>
          <a:bodyPr>
            <a:noAutofit/>
          </a:bodyPr>
          <a:lstStyle>
            <a:lvl1pPr marL="0" indent="0">
              <a:spcAft>
                <a:spcPts val="1200"/>
              </a:spcAft>
              <a:buClrTx/>
              <a:buFont typeface="Arial"/>
              <a:buNone/>
              <a:defRPr sz="1800">
                <a:solidFill>
                  <a:schemeClr val="tx1"/>
                </a:solidFill>
              </a:defRPr>
            </a:lvl1pPr>
            <a:lvl2pPr marL="0" indent="225368">
              <a:spcAft>
                <a:spcPts val="600"/>
              </a:spcAft>
              <a:buClrTx/>
              <a:buFont typeface="Arial"/>
              <a:buChar char="•"/>
              <a:defRPr sz="1800">
                <a:solidFill>
                  <a:schemeClr val="tx1"/>
                </a:solidFill>
              </a:defRPr>
            </a:lvl2pPr>
            <a:lvl3pPr marL="225368" indent="233304">
              <a:spcAft>
                <a:spcPts val="600"/>
              </a:spcAft>
              <a:buClrTx/>
              <a:buSzPct val="100000"/>
              <a:buFont typeface="Lucida Grande"/>
              <a:buChar char="-"/>
              <a:defRPr sz="1600">
                <a:solidFill>
                  <a:schemeClr val="tx1"/>
                </a:solidFill>
              </a:defRPr>
            </a:lvl3pPr>
            <a:lvl4pPr marL="458672" indent="225368">
              <a:spcAft>
                <a:spcPts val="600"/>
              </a:spcAft>
              <a:buClrTx/>
              <a:buSzPct val="100000"/>
              <a:buFont typeface="Lucida Grande"/>
              <a:buChar char="-"/>
              <a:defRPr sz="1400">
                <a:solidFill>
                  <a:schemeClr val="tx1"/>
                </a:solidFill>
              </a:defRPr>
            </a:lvl4pPr>
            <a:lvl5pPr marL="684041" indent="233304">
              <a:spcAft>
                <a:spcPts val="600"/>
              </a:spcAft>
              <a:buClrTx/>
              <a:buSzPct val="100000"/>
              <a:buFont typeface="Lucida Grande"/>
              <a:buChar char="-"/>
              <a:defRPr sz="1400">
                <a:solidFill>
                  <a:schemeClr val="tx1"/>
                </a:solidFill>
              </a:defRPr>
            </a:lvl5pPr>
            <a:lvl6pPr marL="2285423" indent="0">
              <a:buNone/>
              <a:defRPr sz="1400">
                <a:solidFill>
                  <a:schemeClr val="tx1">
                    <a:tint val="75000"/>
                  </a:schemeClr>
                </a:solidFill>
              </a:defRPr>
            </a:lvl6pPr>
            <a:lvl7pPr marL="2742508" indent="0">
              <a:buNone/>
              <a:defRPr sz="1400">
                <a:solidFill>
                  <a:schemeClr val="tx1">
                    <a:tint val="75000"/>
                  </a:schemeClr>
                </a:solidFill>
              </a:defRPr>
            </a:lvl7pPr>
            <a:lvl8pPr marL="3199592" indent="0">
              <a:buNone/>
              <a:defRPr sz="1400">
                <a:solidFill>
                  <a:schemeClr val="tx1">
                    <a:tint val="75000"/>
                  </a:schemeClr>
                </a:solidFill>
              </a:defRPr>
            </a:lvl8pPr>
            <a:lvl9pPr marL="3656677" indent="0">
              <a:buNone/>
              <a:defRPr sz="1400">
                <a:solidFill>
                  <a:schemeClr val="tx1">
                    <a:tint val="75000"/>
                  </a:schemeClr>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685800" y="171450"/>
            <a:ext cx="7772400" cy="685800"/>
          </a:xfrm>
        </p:spPr>
        <p:txBody>
          <a:bodyPr>
            <a:normAutofit/>
          </a:bodyPr>
          <a:lstStyle>
            <a:lvl1pPr algn="l">
              <a:defRPr sz="2400" b="0" i="0" cap="none">
                <a:solidFill>
                  <a:srgbClr val="FFFFFF"/>
                </a:solidFill>
              </a:defRPr>
            </a:lvl1pPr>
          </a:lstStyle>
          <a:p>
            <a:r>
              <a:rPr lang="en-US"/>
              <a:t>Click to edit Master title style</a:t>
            </a:r>
            <a:endParaRPr lang="en-US" dirty="0"/>
          </a:p>
        </p:txBody>
      </p:sp>
      <p:sp>
        <p:nvSpPr>
          <p:cNvPr id="6" name="Slide Number Placeholder 6"/>
          <p:cNvSpPr>
            <a:spLocks noGrp="1"/>
          </p:cNvSpPr>
          <p:nvPr>
            <p:ph type="sldNum" sz="quarter" idx="10"/>
          </p:nvPr>
        </p:nvSpPr>
        <p:spPr/>
        <p:txBody>
          <a:bodyPr/>
          <a:lstStyle>
            <a:lvl1pPr>
              <a:defRPr sz="2400">
                <a:solidFill>
                  <a:srgbClr val="FFFFFF"/>
                </a:solidFill>
              </a:defRPr>
            </a:lvl1pPr>
          </a:lstStyle>
          <a:p>
            <a:pPr>
              <a:defRPr/>
            </a:pPr>
            <a:fld id="{B6BA7C22-DECA-4BDF-9C51-5D6D1ABCA993}" type="slidenum">
              <a:rPr lang="en-US"/>
              <a:pPr>
                <a:defRPr/>
              </a:pPr>
              <a:t>‹#›</a:t>
            </a:fld>
            <a:endParaRPr lang="en-US" b="0" dirty="0"/>
          </a:p>
        </p:txBody>
      </p:sp>
    </p:spTree>
    <p:extLst>
      <p:ext uri="{BB962C8B-B14F-4D97-AF65-F5344CB8AC3E}">
        <p14:creationId xmlns:p14="http://schemas.microsoft.com/office/powerpoint/2010/main" val="268131558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028700"/>
            <a:ext cx="3810000" cy="3600450"/>
          </a:xfrm>
        </p:spPr>
        <p:txBody>
          <a:bodyPr/>
          <a:lstStyle>
            <a:lvl1pPr>
              <a:defRPr sz="18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028700"/>
            <a:ext cx="3810000" cy="3600450"/>
          </a:xfrm>
        </p:spPr>
        <p:txBody>
          <a:bodyPr/>
          <a:lstStyle>
            <a:lvl1pPr>
              <a:defRPr sz="18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lgn="ctr">
              <a:defRPr sz="900">
                <a:solidFill>
                  <a:schemeClr val="tx1"/>
                </a:solidFill>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F37852AC-1587-4A15-976D-2C18ECD52592}" type="slidenum">
              <a:rPr lang="en-US"/>
              <a:pPr>
                <a:defRPr/>
              </a:pPr>
              <a:t>‹#›</a:t>
            </a:fld>
            <a:endParaRPr lang="en-US" sz="900" b="0">
              <a:solidFill>
                <a:schemeClr val="tx1"/>
              </a:solidFill>
            </a:endParaRPr>
          </a:p>
        </p:txBody>
      </p:sp>
    </p:spTree>
    <p:extLst>
      <p:ext uri="{BB962C8B-B14F-4D97-AF65-F5344CB8AC3E}">
        <p14:creationId xmlns:p14="http://schemas.microsoft.com/office/powerpoint/2010/main" val="45562234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lgn="ctr">
              <a:defRPr sz="900">
                <a:solidFill>
                  <a:schemeClr val="tx1"/>
                </a:solidFill>
              </a:defRPr>
            </a:lvl1pPr>
          </a:lstStyle>
          <a:p>
            <a:pPr>
              <a:defRPr/>
            </a:pPr>
            <a:endParaRPr lang="en-US"/>
          </a:p>
        </p:txBody>
      </p:sp>
      <p:sp>
        <p:nvSpPr>
          <p:cNvPr id="5" name="Slide Number Placeholder 4"/>
          <p:cNvSpPr>
            <a:spLocks noGrp="1"/>
          </p:cNvSpPr>
          <p:nvPr>
            <p:ph type="sldNum" sz="quarter" idx="12"/>
          </p:nvPr>
        </p:nvSpPr>
        <p:spPr/>
        <p:txBody>
          <a:bodyPr/>
          <a:lstStyle>
            <a:lvl1pPr algn="l">
              <a:defRPr sz="900" b="0"/>
            </a:lvl1pPr>
          </a:lstStyle>
          <a:p>
            <a:pPr>
              <a:defRPr/>
            </a:pPr>
            <a:fld id="{CF77648B-5CAB-445D-88B7-40BD9869A7D5}" type="slidenum">
              <a:rPr lang="en-US"/>
              <a:pPr>
                <a:defRPr/>
              </a:pPr>
              <a:t>‹#›</a:t>
            </a:fld>
            <a:endParaRPr lang="en-US" dirty="0"/>
          </a:p>
        </p:txBody>
      </p:sp>
    </p:spTree>
    <p:extLst>
      <p:ext uri="{BB962C8B-B14F-4D97-AF65-F5344CB8AC3E}">
        <p14:creationId xmlns:p14="http://schemas.microsoft.com/office/powerpoint/2010/main" val="37037725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End Slide">
    <p:spTree>
      <p:nvGrpSpPr>
        <p:cNvPr id="1" name=""/>
        <p:cNvGrpSpPr/>
        <p:nvPr/>
      </p:nvGrpSpPr>
      <p:grpSpPr>
        <a:xfrm>
          <a:off x="0" y="0"/>
          <a:ext cx="0" cy="0"/>
          <a:chOff x="0" y="0"/>
          <a:chExt cx="0" cy="0"/>
        </a:xfrm>
      </p:grpSpPr>
      <p:pic>
        <p:nvPicPr>
          <p:cNvPr id="2" name="Picture 9" descr="AMPT PPT Gradation.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hidden">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ight Triangle 2"/>
          <p:cNvSpPr/>
          <p:nvPr/>
        </p:nvSpPr>
        <p:spPr bwMode="hidden">
          <a:xfrm rot="5400000">
            <a:off x="969965" y="-969962"/>
            <a:ext cx="1241425" cy="3181350"/>
          </a:xfrm>
          <a:prstGeom prst="rtTriangle">
            <a:avLst/>
          </a:prstGeom>
          <a:solidFill>
            <a:srgbClr val="FF6319"/>
          </a:solidFill>
          <a:ln>
            <a:noFill/>
          </a:ln>
          <a:effectLst/>
        </p:spPr>
        <p:style>
          <a:lnRef idx="1">
            <a:schemeClr val="accent1"/>
          </a:lnRef>
          <a:fillRef idx="3">
            <a:schemeClr val="accent1"/>
          </a:fillRef>
          <a:effectRef idx="2">
            <a:schemeClr val="accent1"/>
          </a:effectRef>
          <a:fontRef idx="minor">
            <a:schemeClr val="lt1"/>
          </a:fontRef>
        </p:style>
        <p:txBody>
          <a:bodyPr lIns="91420" tIns="45709" rIns="91420" bIns="45709" anchor="ctr"/>
          <a:lstStyle/>
          <a:p>
            <a:pPr algn="ctr" fontAlgn="auto">
              <a:spcBef>
                <a:spcPts val="0"/>
              </a:spcBef>
              <a:spcAft>
                <a:spcPts val="0"/>
              </a:spcAft>
              <a:defRPr/>
            </a:pPr>
            <a:endParaRPr lang="en-US" dirty="0">
              <a:latin typeface="Verdana"/>
            </a:endParaRPr>
          </a:p>
        </p:txBody>
      </p:sp>
      <p:pic>
        <p:nvPicPr>
          <p:cNvPr id="4" name="Picture 11" descr="APMT_Tag_Ver_ColorRev_PNG.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black">
          <a:xfrm>
            <a:off x="1600200" y="1871666"/>
            <a:ext cx="5943600"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77175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557669" y="0"/>
            <a:ext cx="7586332" cy="3419856"/>
          </a:xfrm>
          <a:solidFill>
            <a:schemeClr val="tx2">
              <a:shade val="50000"/>
            </a:schemeClr>
          </a:solidFill>
          <a:ln>
            <a:noFill/>
          </a:ln>
        </p:spPr>
        <p:txBody>
          <a:bodyPr rtlCol="0">
            <a:normAutofit/>
          </a:bodyPr>
          <a:lstStyle>
            <a:lvl1pPr>
              <a:buNone/>
              <a:defRPr sz="3200"/>
            </a:lvl1pPr>
            <a:extLst/>
          </a:lstStyle>
          <a:p>
            <a:pPr lvl="0"/>
            <a:r>
              <a:rPr lang="en-US" noProof="0"/>
              <a:t>Click icon to add picture</a:t>
            </a:r>
            <a:endParaRPr lang="en-US" noProof="0" dirty="0"/>
          </a:p>
        </p:txBody>
      </p:sp>
      <p:sp>
        <p:nvSpPr>
          <p:cNvPr id="4" name="Text Placeholder 3"/>
          <p:cNvSpPr>
            <a:spLocks noGrp="1"/>
          </p:cNvSpPr>
          <p:nvPr>
            <p:ph type="body" sz="half" idx="2"/>
          </p:nvPr>
        </p:nvSpPr>
        <p:spPr>
          <a:xfrm>
            <a:off x="1600200" y="4114800"/>
            <a:ext cx="7315200" cy="51435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extLst/>
          </a:lstStyle>
          <a:p>
            <a:pPr lvl="0"/>
            <a:r>
              <a:rPr lang="en-US"/>
              <a:t>Click to edit Master text styles</a:t>
            </a:r>
          </a:p>
        </p:txBody>
      </p:sp>
      <p:sp>
        <p:nvSpPr>
          <p:cNvPr id="2" name="Title 1"/>
          <p:cNvSpPr>
            <a:spLocks noGrp="1"/>
          </p:cNvSpPr>
          <p:nvPr>
            <p:ph type="title"/>
          </p:nvPr>
        </p:nvSpPr>
        <p:spPr>
          <a:xfrm>
            <a:off x="1600200" y="3543300"/>
            <a:ext cx="7315200" cy="457200"/>
          </a:xfrm>
        </p:spPr>
        <p:txBody>
          <a:bodyPr anchor="ctr"/>
          <a:lstStyle>
            <a:lvl1pPr algn="l">
              <a:buNone/>
              <a:defRPr sz="2800" b="0">
                <a:solidFill>
                  <a:srgbClr val="FFFFFF"/>
                </a:solidFill>
              </a:defRPr>
            </a:lvl1pPr>
            <a:extLst/>
          </a:lstStyle>
          <a:p>
            <a:r>
              <a:rPr lang="en-US"/>
              <a:t>Click to edit Master title style</a:t>
            </a:r>
            <a:endParaRPr lang="en-US" dirty="0"/>
          </a:p>
        </p:txBody>
      </p:sp>
      <p:sp>
        <p:nvSpPr>
          <p:cNvPr id="5" name="Date Placeholder 11"/>
          <p:cNvSpPr>
            <a:spLocks noGrp="1"/>
          </p:cNvSpPr>
          <p:nvPr>
            <p:ph type="dt" sz="half" idx="10"/>
          </p:nvPr>
        </p:nvSpPr>
        <p:spPr>
          <a:xfrm>
            <a:off x="6248400" y="4686300"/>
            <a:ext cx="2667000" cy="274638"/>
          </a:xfrm>
        </p:spPr>
        <p:txBody>
          <a:bodyPr/>
          <a:lstStyle>
            <a:lvl1pPr>
              <a:defRPr/>
            </a:lvl1pPr>
            <a:extLst/>
          </a:lstStyle>
          <a:p>
            <a:pPr>
              <a:defRPr/>
            </a:pPr>
            <a:endParaRPr lang="en-US"/>
          </a:p>
        </p:txBody>
      </p:sp>
      <p:sp>
        <p:nvSpPr>
          <p:cNvPr id="6" name="Slide Number Placeholder 12"/>
          <p:cNvSpPr>
            <a:spLocks noGrp="1"/>
          </p:cNvSpPr>
          <p:nvPr>
            <p:ph type="sldNum" sz="quarter" idx="11"/>
          </p:nvPr>
        </p:nvSpPr>
        <p:spPr>
          <a:xfrm>
            <a:off x="0" y="3500441"/>
            <a:ext cx="1447800" cy="498475"/>
          </a:xfrm>
        </p:spPr>
        <p:txBody>
          <a:bodyPr/>
          <a:lstStyle>
            <a:lvl1pPr>
              <a:defRPr sz="2800"/>
            </a:lvl1pPr>
            <a:extLst/>
          </a:lstStyle>
          <a:p>
            <a:pPr>
              <a:defRPr/>
            </a:pPr>
            <a:fld id="{82E89D94-29D9-42B1-9F91-8F121F257EE5}" type="slidenum">
              <a:rPr lang="en-US"/>
              <a:pPr>
                <a:defRPr/>
              </a:pPr>
              <a:t>‹#›</a:t>
            </a:fld>
            <a:endParaRPr lang="en-US" b="0" dirty="0">
              <a:solidFill>
                <a:schemeClr val="tx1"/>
              </a:solidFill>
            </a:endParaRPr>
          </a:p>
        </p:txBody>
      </p:sp>
      <p:sp>
        <p:nvSpPr>
          <p:cNvPr id="7" name="Footer Placeholder 13"/>
          <p:cNvSpPr>
            <a:spLocks noGrp="1"/>
          </p:cNvSpPr>
          <p:nvPr>
            <p:ph type="ftr" sz="quarter" idx="12"/>
          </p:nvPr>
        </p:nvSpPr>
        <p:spPr>
          <a:xfrm>
            <a:off x="1600200" y="4686301"/>
            <a:ext cx="4572000" cy="273050"/>
          </a:xfrm>
        </p:spPr>
        <p:txBody>
          <a:bodyPr/>
          <a:lstStyle>
            <a:lvl1pPr algn="ctr">
              <a:defRPr sz="900">
                <a:solidFill>
                  <a:schemeClr val="tx1"/>
                </a:solidFill>
              </a:defRPr>
            </a:lvl1pPr>
            <a:extLst/>
          </a:lstStyle>
          <a:p>
            <a:pPr>
              <a:defRPr/>
            </a:pPr>
            <a:endParaRPr lang="en-US"/>
          </a:p>
        </p:txBody>
      </p:sp>
    </p:spTree>
    <p:extLst>
      <p:ext uri="{BB962C8B-B14F-4D97-AF65-F5344CB8AC3E}">
        <p14:creationId xmlns:p14="http://schemas.microsoft.com/office/powerpoint/2010/main" val="3129605648"/>
      </p:ext>
    </p:extLst>
  </p:cSld>
  <p:clrMapOvr>
    <a:overrideClrMapping bg1="dk1" tx1="lt1" bg2="dk2" tx2="lt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asic">
    <p:spTree>
      <p:nvGrpSpPr>
        <p:cNvPr id="1" name=""/>
        <p:cNvGrpSpPr/>
        <p:nvPr/>
      </p:nvGrpSpPr>
      <p:grpSpPr>
        <a:xfrm>
          <a:off x="0" y="0"/>
          <a:ext cx="0" cy="0"/>
          <a:chOff x="0" y="0"/>
          <a:chExt cx="0" cy="0"/>
        </a:xfrm>
      </p:grpSpPr>
      <p:sp>
        <p:nvSpPr>
          <p:cNvPr id="2" name="Title 1"/>
          <p:cNvSpPr>
            <a:spLocks noGrp="1"/>
          </p:cNvSpPr>
          <p:nvPr>
            <p:ph type="title"/>
          </p:nvPr>
        </p:nvSpPr>
        <p:spPr>
          <a:xfrm>
            <a:off x="436688" y="188271"/>
            <a:ext cx="8270631" cy="472501"/>
          </a:xfrm>
        </p:spPr>
        <p:txBody>
          <a:bodyPr/>
          <a:lstStyle/>
          <a:p>
            <a:r>
              <a:rPr lang="en-US"/>
              <a:t>Click to edit Master title style</a:t>
            </a:r>
            <a:endParaRPr lang="en-GB" dirty="0"/>
          </a:p>
        </p:txBody>
      </p:sp>
      <p:sp>
        <p:nvSpPr>
          <p:cNvPr id="8" name="Text Placeholder 7"/>
          <p:cNvSpPr>
            <a:spLocks noGrp="1"/>
          </p:cNvSpPr>
          <p:nvPr>
            <p:ph type="body" sz="quarter" idx="32" hasCustomPrompt="1"/>
          </p:nvPr>
        </p:nvSpPr>
        <p:spPr>
          <a:xfrm>
            <a:off x="712427" y="4677976"/>
            <a:ext cx="6063304" cy="270272"/>
          </a:xfrm>
        </p:spPr>
        <p:txBody>
          <a:bodyPr anchor="b" anchorCtr="0"/>
          <a:lstStyle>
            <a:lvl1pPr>
              <a:spcBef>
                <a:spcPts val="0"/>
              </a:spcBef>
              <a:defRPr sz="400">
                <a:solidFill>
                  <a:schemeClr val="bg1">
                    <a:lumMod val="50000"/>
                  </a:schemeClr>
                </a:solidFill>
              </a:defRPr>
            </a:lvl1pPr>
            <a:lvl2pPr>
              <a:spcBef>
                <a:spcPts val="0"/>
              </a:spcBef>
              <a:defRPr sz="400"/>
            </a:lvl2pPr>
            <a:lvl3pPr>
              <a:spcBef>
                <a:spcPts val="0"/>
              </a:spcBef>
              <a:defRPr sz="400"/>
            </a:lvl3pPr>
            <a:lvl4pPr>
              <a:spcBef>
                <a:spcPts val="0"/>
              </a:spcBef>
              <a:defRPr sz="400"/>
            </a:lvl4pPr>
            <a:lvl5pPr>
              <a:spcBef>
                <a:spcPts val="0"/>
              </a:spcBef>
              <a:defRPr sz="400"/>
            </a:lvl5pPr>
          </a:lstStyle>
          <a:p>
            <a:pPr lvl="0"/>
            <a:r>
              <a:rPr lang="en-US" dirty="0"/>
              <a:t>Notes/Sources:</a:t>
            </a:r>
          </a:p>
        </p:txBody>
      </p:sp>
      <p:sp>
        <p:nvSpPr>
          <p:cNvPr id="5" name="Content Placeholder 2"/>
          <p:cNvSpPr>
            <a:spLocks noGrp="1"/>
          </p:cNvSpPr>
          <p:nvPr>
            <p:ph idx="1"/>
          </p:nvPr>
        </p:nvSpPr>
        <p:spPr>
          <a:xfrm>
            <a:off x="436688" y="809627"/>
            <a:ext cx="8270631" cy="3868341"/>
          </a:xfrm>
          <a:solidFill>
            <a:schemeClr val="bg1">
              <a:lumMod val="95000"/>
            </a:schemeClr>
          </a:solidFill>
        </p:spPr>
        <p:txBody>
          <a:bodyPr lIns="64884" tIns="64884" rIns="64884" bIns="64884"/>
          <a:lstStyle>
            <a:lvl1pPr>
              <a:defRPr sz="800">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97202660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1795029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itle Slide 1">
    <p:spTree>
      <p:nvGrpSpPr>
        <p:cNvPr id="1" name=""/>
        <p:cNvGrpSpPr/>
        <p:nvPr/>
      </p:nvGrpSpPr>
      <p:grpSpPr>
        <a:xfrm>
          <a:off x="0" y="0"/>
          <a:ext cx="0" cy="0"/>
          <a:chOff x="0" y="0"/>
          <a:chExt cx="0" cy="0"/>
        </a:xfrm>
      </p:grpSpPr>
      <p:pic>
        <p:nvPicPr>
          <p:cNvPr id="4" name="Picture 9" descr="2012 cover mountain.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3" y="-9524"/>
            <a:ext cx="9155113" cy="516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APMT_Tag_Ver_ColorRev_PNG.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black">
          <a:xfrm>
            <a:off x="6340478" y="4514852"/>
            <a:ext cx="2259013"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ight Triangle 5"/>
          <p:cNvSpPr/>
          <p:nvPr/>
        </p:nvSpPr>
        <p:spPr bwMode="hidden">
          <a:xfrm rot="5400000">
            <a:off x="969965" y="-969962"/>
            <a:ext cx="1241425" cy="3181350"/>
          </a:xfrm>
          <a:prstGeom prst="rtTriangle">
            <a:avLst/>
          </a:prstGeom>
          <a:solidFill>
            <a:srgbClr val="FF6319"/>
          </a:solidFill>
          <a:ln>
            <a:noFill/>
          </a:ln>
          <a:effectLst/>
        </p:spPr>
        <p:style>
          <a:lnRef idx="1">
            <a:schemeClr val="accent1"/>
          </a:lnRef>
          <a:fillRef idx="3">
            <a:schemeClr val="accent1"/>
          </a:fillRef>
          <a:effectRef idx="2">
            <a:schemeClr val="accent1"/>
          </a:effectRef>
          <a:fontRef idx="minor">
            <a:schemeClr val="lt1"/>
          </a:fontRef>
        </p:style>
        <p:txBody>
          <a:bodyPr lIns="80465" tIns="40232" rIns="80465" bIns="40232" anchor="ctr"/>
          <a:lstStyle/>
          <a:p>
            <a:pPr algn="ctr" fontAlgn="auto">
              <a:spcBef>
                <a:spcPts val="0"/>
              </a:spcBef>
              <a:spcAft>
                <a:spcPts val="0"/>
              </a:spcAft>
              <a:defRPr/>
            </a:pPr>
            <a:endParaRPr lang="en-US" dirty="0"/>
          </a:p>
        </p:txBody>
      </p:sp>
      <p:sp>
        <p:nvSpPr>
          <p:cNvPr id="12" name="Title 1"/>
          <p:cNvSpPr>
            <a:spLocks noGrp="1"/>
          </p:cNvSpPr>
          <p:nvPr>
            <p:ph type="ctrTitle"/>
          </p:nvPr>
        </p:nvSpPr>
        <p:spPr bwMode="auto">
          <a:xfrm>
            <a:off x="682624" y="3291840"/>
            <a:ext cx="7772400" cy="857250"/>
          </a:xfrm>
        </p:spPr>
        <p:txBody>
          <a:bodyPr>
            <a:noAutofit/>
          </a:bodyPr>
          <a:lstStyle>
            <a:lvl1pPr algn="l">
              <a:lnSpc>
                <a:spcPct val="95000"/>
              </a:lnSpc>
              <a:defRPr sz="2100">
                <a:solidFill>
                  <a:schemeClr val="accent3"/>
                </a:solidFill>
              </a:defRPr>
            </a:lvl1pPr>
          </a:lstStyle>
          <a:p>
            <a:r>
              <a:rPr lang="en-US"/>
              <a:t>Click to edit Master title style</a:t>
            </a:r>
            <a:endParaRPr lang="en-US" dirty="0"/>
          </a:p>
        </p:txBody>
      </p:sp>
      <p:sp>
        <p:nvSpPr>
          <p:cNvPr id="15" name="Subtitle 2"/>
          <p:cNvSpPr>
            <a:spLocks noGrp="1"/>
          </p:cNvSpPr>
          <p:nvPr>
            <p:ph type="subTitle" idx="1"/>
          </p:nvPr>
        </p:nvSpPr>
        <p:spPr bwMode="auto">
          <a:xfrm>
            <a:off x="682624" y="4286253"/>
            <a:ext cx="7772400" cy="418309"/>
          </a:xfrm>
        </p:spPr>
        <p:txBody>
          <a:bodyPr>
            <a:noAutofit/>
          </a:bodyPr>
          <a:lstStyle>
            <a:lvl1pPr marL="0" indent="0" algn="l">
              <a:buNone/>
              <a:defRPr sz="1575" b="0">
                <a:solidFill>
                  <a:schemeClr val="bg1"/>
                </a:solidFill>
              </a:defRPr>
            </a:lvl1pPr>
            <a:lvl2pPr marL="402315" indent="0" algn="ctr">
              <a:buNone/>
              <a:defRPr>
                <a:solidFill>
                  <a:schemeClr val="tx1">
                    <a:tint val="75000"/>
                  </a:schemeClr>
                </a:solidFill>
              </a:defRPr>
            </a:lvl2pPr>
            <a:lvl3pPr marL="804630" indent="0" algn="ctr">
              <a:buNone/>
              <a:defRPr>
                <a:solidFill>
                  <a:schemeClr val="tx1">
                    <a:tint val="75000"/>
                  </a:schemeClr>
                </a:solidFill>
              </a:defRPr>
            </a:lvl3pPr>
            <a:lvl4pPr marL="1206944" indent="0" algn="ctr">
              <a:buNone/>
              <a:defRPr>
                <a:solidFill>
                  <a:schemeClr val="tx1">
                    <a:tint val="75000"/>
                  </a:schemeClr>
                </a:solidFill>
              </a:defRPr>
            </a:lvl4pPr>
            <a:lvl5pPr marL="1609258" indent="0" algn="ctr">
              <a:buNone/>
              <a:defRPr>
                <a:solidFill>
                  <a:schemeClr val="tx1">
                    <a:tint val="75000"/>
                  </a:schemeClr>
                </a:solidFill>
              </a:defRPr>
            </a:lvl5pPr>
            <a:lvl6pPr marL="2011573" indent="0" algn="ctr">
              <a:buNone/>
              <a:defRPr>
                <a:solidFill>
                  <a:schemeClr val="tx1">
                    <a:tint val="75000"/>
                  </a:schemeClr>
                </a:solidFill>
              </a:defRPr>
            </a:lvl6pPr>
            <a:lvl7pPr marL="2413888" indent="0" algn="ctr">
              <a:buNone/>
              <a:defRPr>
                <a:solidFill>
                  <a:schemeClr val="tx1">
                    <a:tint val="75000"/>
                  </a:schemeClr>
                </a:solidFill>
              </a:defRPr>
            </a:lvl7pPr>
            <a:lvl8pPr marL="2816201" indent="0" algn="ctr">
              <a:buNone/>
              <a:defRPr>
                <a:solidFill>
                  <a:schemeClr val="tx1">
                    <a:tint val="75000"/>
                  </a:schemeClr>
                </a:solidFill>
              </a:defRPr>
            </a:lvl8pPr>
            <a:lvl9pPr marL="3218516"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4799185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pic>
        <p:nvPicPr>
          <p:cNvPr id="4" name="Picture 9" descr="AMPT PPT Cover 02 25Apr2011.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hidden">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APMT_Tag_Ver_ColorRev_PNG.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black">
          <a:xfrm>
            <a:off x="6340477" y="4514851"/>
            <a:ext cx="2259013"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ight Triangle 5"/>
          <p:cNvSpPr/>
          <p:nvPr/>
        </p:nvSpPr>
        <p:spPr bwMode="hidden">
          <a:xfrm rot="5400000">
            <a:off x="969964" y="-969962"/>
            <a:ext cx="1241425" cy="3181350"/>
          </a:xfrm>
          <a:prstGeom prst="rtTriangle">
            <a:avLst/>
          </a:prstGeom>
          <a:solidFill>
            <a:srgbClr val="FF6319"/>
          </a:solidFill>
          <a:ln>
            <a:noFill/>
          </a:ln>
          <a:effectLst/>
        </p:spPr>
        <p:style>
          <a:lnRef idx="1">
            <a:schemeClr val="accent1"/>
          </a:lnRef>
          <a:fillRef idx="3">
            <a:schemeClr val="accent1"/>
          </a:fillRef>
          <a:effectRef idx="2">
            <a:schemeClr val="accent1"/>
          </a:effectRef>
          <a:fontRef idx="minor">
            <a:schemeClr val="lt1"/>
          </a:fontRef>
        </p:style>
        <p:txBody>
          <a:bodyPr lIns="80465" tIns="40232" rIns="80465" bIns="40232" anchor="ctr"/>
          <a:lstStyle/>
          <a:p>
            <a:pPr algn="ctr" fontAlgn="auto">
              <a:spcBef>
                <a:spcPts val="0"/>
              </a:spcBef>
              <a:spcAft>
                <a:spcPts val="0"/>
              </a:spcAft>
              <a:defRPr/>
            </a:pPr>
            <a:endParaRPr lang="en-US" dirty="0"/>
          </a:p>
        </p:txBody>
      </p:sp>
      <p:sp>
        <p:nvSpPr>
          <p:cNvPr id="2" name="Title 1"/>
          <p:cNvSpPr>
            <a:spLocks noGrp="1"/>
          </p:cNvSpPr>
          <p:nvPr>
            <p:ph type="ctrTitle"/>
          </p:nvPr>
        </p:nvSpPr>
        <p:spPr bwMode="auto">
          <a:xfrm>
            <a:off x="682624" y="3291840"/>
            <a:ext cx="7772400" cy="857250"/>
          </a:xfrm>
        </p:spPr>
        <p:txBody>
          <a:bodyPr>
            <a:noAutofit/>
          </a:bodyPr>
          <a:lstStyle>
            <a:lvl1pPr algn="l">
              <a:lnSpc>
                <a:spcPct val="95000"/>
              </a:lnSpc>
              <a:defRPr sz="2100">
                <a:solidFill>
                  <a:schemeClr val="accent3"/>
                </a:solidFill>
              </a:defRPr>
            </a:lvl1pPr>
          </a:lstStyle>
          <a:p>
            <a:r>
              <a:rPr lang="en-US"/>
              <a:t>Click to edit Master title style</a:t>
            </a:r>
            <a:endParaRPr lang="en-US" dirty="0"/>
          </a:p>
        </p:txBody>
      </p:sp>
      <p:sp>
        <p:nvSpPr>
          <p:cNvPr id="3" name="Subtitle 2"/>
          <p:cNvSpPr>
            <a:spLocks noGrp="1"/>
          </p:cNvSpPr>
          <p:nvPr>
            <p:ph type="subTitle" idx="1"/>
          </p:nvPr>
        </p:nvSpPr>
        <p:spPr bwMode="auto">
          <a:xfrm>
            <a:off x="682624" y="4286252"/>
            <a:ext cx="7772400" cy="418309"/>
          </a:xfrm>
        </p:spPr>
        <p:txBody>
          <a:bodyPr>
            <a:noAutofit/>
          </a:bodyPr>
          <a:lstStyle>
            <a:lvl1pPr marL="0" indent="0" algn="l">
              <a:buNone/>
              <a:defRPr sz="1575" b="0">
                <a:solidFill>
                  <a:schemeClr val="bg1"/>
                </a:solidFill>
              </a:defRPr>
            </a:lvl1pPr>
            <a:lvl2pPr marL="402325" indent="0" algn="ctr">
              <a:buNone/>
              <a:defRPr>
                <a:solidFill>
                  <a:schemeClr val="tx1">
                    <a:tint val="75000"/>
                  </a:schemeClr>
                </a:solidFill>
              </a:defRPr>
            </a:lvl2pPr>
            <a:lvl3pPr marL="804650" indent="0" algn="ctr">
              <a:buNone/>
              <a:defRPr>
                <a:solidFill>
                  <a:schemeClr val="tx1">
                    <a:tint val="75000"/>
                  </a:schemeClr>
                </a:solidFill>
              </a:defRPr>
            </a:lvl3pPr>
            <a:lvl4pPr marL="1206974" indent="0" algn="ctr">
              <a:buNone/>
              <a:defRPr>
                <a:solidFill>
                  <a:schemeClr val="tx1">
                    <a:tint val="75000"/>
                  </a:schemeClr>
                </a:solidFill>
              </a:defRPr>
            </a:lvl4pPr>
            <a:lvl5pPr marL="1609298" indent="0" algn="ctr">
              <a:buNone/>
              <a:defRPr>
                <a:solidFill>
                  <a:schemeClr val="tx1">
                    <a:tint val="75000"/>
                  </a:schemeClr>
                </a:solidFill>
              </a:defRPr>
            </a:lvl5pPr>
            <a:lvl6pPr marL="2011623" indent="0" algn="ctr">
              <a:buNone/>
              <a:defRPr>
                <a:solidFill>
                  <a:schemeClr val="tx1">
                    <a:tint val="75000"/>
                  </a:schemeClr>
                </a:solidFill>
              </a:defRPr>
            </a:lvl6pPr>
            <a:lvl7pPr marL="2413948" indent="0" algn="ctr">
              <a:buNone/>
              <a:defRPr>
                <a:solidFill>
                  <a:schemeClr val="tx1">
                    <a:tint val="75000"/>
                  </a:schemeClr>
                </a:solidFill>
              </a:defRPr>
            </a:lvl7pPr>
            <a:lvl8pPr marL="2816272" indent="0" algn="ctr">
              <a:buNone/>
              <a:defRPr>
                <a:solidFill>
                  <a:schemeClr val="tx1">
                    <a:tint val="75000"/>
                  </a:schemeClr>
                </a:solidFill>
              </a:defRPr>
            </a:lvl8pPr>
            <a:lvl9pPr marL="3218597"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58434789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pic>
        <p:nvPicPr>
          <p:cNvPr id="4" name="Picture 9" descr="AMPT PPT Cover 02 25Apr2011.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hidden">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APMT_Tag_Ver_ColorRev_PNG.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black">
          <a:xfrm>
            <a:off x="6340478" y="4514852"/>
            <a:ext cx="2259013"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ight Triangle 5"/>
          <p:cNvSpPr/>
          <p:nvPr/>
        </p:nvSpPr>
        <p:spPr bwMode="hidden">
          <a:xfrm rot="5400000">
            <a:off x="969965" y="-969962"/>
            <a:ext cx="1241425" cy="3181350"/>
          </a:xfrm>
          <a:prstGeom prst="rtTriangle">
            <a:avLst/>
          </a:prstGeom>
          <a:solidFill>
            <a:srgbClr val="FF6319"/>
          </a:solidFill>
          <a:ln>
            <a:noFill/>
          </a:ln>
          <a:effectLst/>
        </p:spPr>
        <p:style>
          <a:lnRef idx="1">
            <a:schemeClr val="accent1"/>
          </a:lnRef>
          <a:fillRef idx="3">
            <a:schemeClr val="accent1"/>
          </a:fillRef>
          <a:effectRef idx="2">
            <a:schemeClr val="accent1"/>
          </a:effectRef>
          <a:fontRef idx="minor">
            <a:schemeClr val="lt1"/>
          </a:fontRef>
        </p:style>
        <p:txBody>
          <a:bodyPr lIns="80465" tIns="40232" rIns="80465" bIns="40232" anchor="ctr"/>
          <a:lstStyle/>
          <a:p>
            <a:pPr algn="ctr" fontAlgn="auto">
              <a:spcBef>
                <a:spcPts val="0"/>
              </a:spcBef>
              <a:spcAft>
                <a:spcPts val="0"/>
              </a:spcAft>
              <a:defRPr/>
            </a:pPr>
            <a:endParaRPr lang="en-US" dirty="0"/>
          </a:p>
        </p:txBody>
      </p:sp>
      <p:sp>
        <p:nvSpPr>
          <p:cNvPr id="2" name="Title 1"/>
          <p:cNvSpPr>
            <a:spLocks noGrp="1"/>
          </p:cNvSpPr>
          <p:nvPr>
            <p:ph type="ctrTitle"/>
          </p:nvPr>
        </p:nvSpPr>
        <p:spPr bwMode="auto">
          <a:xfrm>
            <a:off x="682624" y="3291840"/>
            <a:ext cx="7772400" cy="857250"/>
          </a:xfrm>
        </p:spPr>
        <p:txBody>
          <a:bodyPr>
            <a:noAutofit/>
          </a:bodyPr>
          <a:lstStyle>
            <a:lvl1pPr algn="l">
              <a:lnSpc>
                <a:spcPct val="95000"/>
              </a:lnSpc>
              <a:defRPr sz="2100">
                <a:solidFill>
                  <a:schemeClr val="accent3"/>
                </a:solidFill>
              </a:defRPr>
            </a:lvl1pPr>
          </a:lstStyle>
          <a:p>
            <a:r>
              <a:rPr lang="en-US"/>
              <a:t>Click to edit Master title style</a:t>
            </a:r>
            <a:endParaRPr lang="en-US" dirty="0"/>
          </a:p>
        </p:txBody>
      </p:sp>
      <p:sp>
        <p:nvSpPr>
          <p:cNvPr id="3" name="Subtitle 2"/>
          <p:cNvSpPr>
            <a:spLocks noGrp="1"/>
          </p:cNvSpPr>
          <p:nvPr>
            <p:ph type="subTitle" idx="1"/>
          </p:nvPr>
        </p:nvSpPr>
        <p:spPr bwMode="auto">
          <a:xfrm>
            <a:off x="682624" y="4286253"/>
            <a:ext cx="7772400" cy="418309"/>
          </a:xfrm>
        </p:spPr>
        <p:txBody>
          <a:bodyPr>
            <a:noAutofit/>
          </a:bodyPr>
          <a:lstStyle>
            <a:lvl1pPr marL="0" indent="0" algn="l">
              <a:buNone/>
              <a:defRPr sz="1575" b="0">
                <a:solidFill>
                  <a:schemeClr val="bg1"/>
                </a:solidFill>
              </a:defRPr>
            </a:lvl1pPr>
            <a:lvl2pPr marL="402315" indent="0" algn="ctr">
              <a:buNone/>
              <a:defRPr>
                <a:solidFill>
                  <a:schemeClr val="tx1">
                    <a:tint val="75000"/>
                  </a:schemeClr>
                </a:solidFill>
              </a:defRPr>
            </a:lvl2pPr>
            <a:lvl3pPr marL="804630" indent="0" algn="ctr">
              <a:buNone/>
              <a:defRPr>
                <a:solidFill>
                  <a:schemeClr val="tx1">
                    <a:tint val="75000"/>
                  </a:schemeClr>
                </a:solidFill>
              </a:defRPr>
            </a:lvl3pPr>
            <a:lvl4pPr marL="1206944" indent="0" algn="ctr">
              <a:buNone/>
              <a:defRPr>
                <a:solidFill>
                  <a:schemeClr val="tx1">
                    <a:tint val="75000"/>
                  </a:schemeClr>
                </a:solidFill>
              </a:defRPr>
            </a:lvl4pPr>
            <a:lvl5pPr marL="1609258" indent="0" algn="ctr">
              <a:buNone/>
              <a:defRPr>
                <a:solidFill>
                  <a:schemeClr val="tx1">
                    <a:tint val="75000"/>
                  </a:schemeClr>
                </a:solidFill>
              </a:defRPr>
            </a:lvl5pPr>
            <a:lvl6pPr marL="2011573" indent="0" algn="ctr">
              <a:buNone/>
              <a:defRPr>
                <a:solidFill>
                  <a:schemeClr val="tx1">
                    <a:tint val="75000"/>
                  </a:schemeClr>
                </a:solidFill>
              </a:defRPr>
            </a:lvl6pPr>
            <a:lvl7pPr marL="2413888" indent="0" algn="ctr">
              <a:buNone/>
              <a:defRPr>
                <a:solidFill>
                  <a:schemeClr val="tx1">
                    <a:tint val="75000"/>
                  </a:schemeClr>
                </a:solidFill>
              </a:defRPr>
            </a:lvl7pPr>
            <a:lvl8pPr marL="2816201" indent="0" algn="ctr">
              <a:buNone/>
              <a:defRPr>
                <a:solidFill>
                  <a:schemeClr val="tx1">
                    <a:tint val="75000"/>
                  </a:schemeClr>
                </a:solidFill>
              </a:defRPr>
            </a:lvl8pPr>
            <a:lvl9pPr marL="3218516"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02025400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Title Slide 3">
    <p:spTree>
      <p:nvGrpSpPr>
        <p:cNvPr id="1" name=""/>
        <p:cNvGrpSpPr/>
        <p:nvPr/>
      </p:nvGrpSpPr>
      <p:grpSpPr>
        <a:xfrm>
          <a:off x="0" y="0"/>
          <a:ext cx="0" cy="0"/>
          <a:chOff x="0" y="0"/>
          <a:chExt cx="0" cy="0"/>
        </a:xfrm>
      </p:grpSpPr>
      <p:pic>
        <p:nvPicPr>
          <p:cNvPr id="4" name="Picture 9" descr="AMPT PPT Cover 03 25Apr2011.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hidden">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ight Triangle 4"/>
          <p:cNvSpPr/>
          <p:nvPr/>
        </p:nvSpPr>
        <p:spPr bwMode="hidden">
          <a:xfrm rot="5400000">
            <a:off x="969965" y="-969962"/>
            <a:ext cx="1241425" cy="3181350"/>
          </a:xfrm>
          <a:prstGeom prst="rtTriangle">
            <a:avLst/>
          </a:prstGeom>
          <a:solidFill>
            <a:srgbClr val="FF6319"/>
          </a:solidFill>
          <a:ln>
            <a:noFill/>
          </a:ln>
          <a:effectLst/>
        </p:spPr>
        <p:style>
          <a:lnRef idx="1">
            <a:schemeClr val="accent1"/>
          </a:lnRef>
          <a:fillRef idx="3">
            <a:schemeClr val="accent1"/>
          </a:fillRef>
          <a:effectRef idx="2">
            <a:schemeClr val="accent1"/>
          </a:effectRef>
          <a:fontRef idx="minor">
            <a:schemeClr val="lt1"/>
          </a:fontRef>
        </p:style>
        <p:txBody>
          <a:bodyPr lIns="80465" tIns="40232" rIns="80465" bIns="40232" anchor="ctr"/>
          <a:lstStyle/>
          <a:p>
            <a:pPr algn="ctr" fontAlgn="auto">
              <a:spcBef>
                <a:spcPts val="0"/>
              </a:spcBef>
              <a:spcAft>
                <a:spcPts val="0"/>
              </a:spcAft>
              <a:defRPr/>
            </a:pPr>
            <a:endParaRPr lang="en-US" dirty="0"/>
          </a:p>
        </p:txBody>
      </p:sp>
      <p:pic>
        <p:nvPicPr>
          <p:cNvPr id="6" name="Picture 11" descr="APMT_Tag_Ver_ColorPos_PNG.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black">
          <a:xfrm>
            <a:off x="6340478" y="4514852"/>
            <a:ext cx="2259013"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bwMode="auto">
          <a:xfrm>
            <a:off x="682624" y="3291840"/>
            <a:ext cx="5257800" cy="857250"/>
          </a:xfrm>
        </p:spPr>
        <p:txBody>
          <a:bodyPr>
            <a:noAutofit/>
          </a:bodyPr>
          <a:lstStyle>
            <a:lvl1pPr algn="l">
              <a:lnSpc>
                <a:spcPct val="95000"/>
              </a:lnSpc>
              <a:defRPr sz="21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bwMode="auto">
          <a:xfrm>
            <a:off x="682624" y="4286253"/>
            <a:ext cx="5257800" cy="418309"/>
          </a:xfrm>
        </p:spPr>
        <p:txBody>
          <a:bodyPr>
            <a:noAutofit/>
          </a:bodyPr>
          <a:lstStyle>
            <a:lvl1pPr marL="0" indent="0" algn="l">
              <a:buNone/>
              <a:defRPr sz="1575" b="0">
                <a:solidFill>
                  <a:schemeClr val="bg1"/>
                </a:solidFill>
              </a:defRPr>
            </a:lvl1pPr>
            <a:lvl2pPr marL="402315" indent="0" algn="ctr">
              <a:buNone/>
              <a:defRPr>
                <a:solidFill>
                  <a:schemeClr val="tx1">
                    <a:tint val="75000"/>
                  </a:schemeClr>
                </a:solidFill>
              </a:defRPr>
            </a:lvl2pPr>
            <a:lvl3pPr marL="804630" indent="0" algn="ctr">
              <a:buNone/>
              <a:defRPr>
                <a:solidFill>
                  <a:schemeClr val="tx1">
                    <a:tint val="75000"/>
                  </a:schemeClr>
                </a:solidFill>
              </a:defRPr>
            </a:lvl3pPr>
            <a:lvl4pPr marL="1206944" indent="0" algn="ctr">
              <a:buNone/>
              <a:defRPr>
                <a:solidFill>
                  <a:schemeClr val="tx1">
                    <a:tint val="75000"/>
                  </a:schemeClr>
                </a:solidFill>
              </a:defRPr>
            </a:lvl4pPr>
            <a:lvl5pPr marL="1609258" indent="0" algn="ctr">
              <a:buNone/>
              <a:defRPr>
                <a:solidFill>
                  <a:schemeClr val="tx1">
                    <a:tint val="75000"/>
                  </a:schemeClr>
                </a:solidFill>
              </a:defRPr>
            </a:lvl5pPr>
            <a:lvl6pPr marL="2011573" indent="0" algn="ctr">
              <a:buNone/>
              <a:defRPr>
                <a:solidFill>
                  <a:schemeClr val="tx1">
                    <a:tint val="75000"/>
                  </a:schemeClr>
                </a:solidFill>
              </a:defRPr>
            </a:lvl6pPr>
            <a:lvl7pPr marL="2413888" indent="0" algn="ctr">
              <a:buNone/>
              <a:defRPr>
                <a:solidFill>
                  <a:schemeClr val="tx1">
                    <a:tint val="75000"/>
                  </a:schemeClr>
                </a:solidFill>
              </a:defRPr>
            </a:lvl7pPr>
            <a:lvl8pPr marL="2816201" indent="0" algn="ctr">
              <a:buNone/>
              <a:defRPr>
                <a:solidFill>
                  <a:schemeClr val="tx1">
                    <a:tint val="75000"/>
                  </a:schemeClr>
                </a:solidFill>
              </a:defRPr>
            </a:lvl8pPr>
            <a:lvl9pPr marL="3218516"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400685400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Title Slide 4">
    <p:spTree>
      <p:nvGrpSpPr>
        <p:cNvPr id="1" name=""/>
        <p:cNvGrpSpPr/>
        <p:nvPr/>
      </p:nvGrpSpPr>
      <p:grpSpPr>
        <a:xfrm>
          <a:off x="0" y="0"/>
          <a:ext cx="0" cy="0"/>
          <a:chOff x="0" y="0"/>
          <a:chExt cx="0" cy="0"/>
        </a:xfrm>
      </p:grpSpPr>
      <p:pic>
        <p:nvPicPr>
          <p:cNvPr id="4" name="Picture 9" descr="AMPT PPT Cover 04 25Apr2011.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hidden">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APMT_Tag_Ver_ColorRev_PNG.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black">
          <a:xfrm>
            <a:off x="6340478" y="4514852"/>
            <a:ext cx="2259013"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ight Triangle 5"/>
          <p:cNvSpPr/>
          <p:nvPr/>
        </p:nvSpPr>
        <p:spPr bwMode="hidden">
          <a:xfrm rot="5400000">
            <a:off x="969965" y="-969962"/>
            <a:ext cx="1241425" cy="3181350"/>
          </a:xfrm>
          <a:prstGeom prst="rtTriangle">
            <a:avLst/>
          </a:prstGeom>
          <a:solidFill>
            <a:srgbClr val="FF6319"/>
          </a:solidFill>
          <a:ln>
            <a:noFill/>
          </a:ln>
          <a:effectLst/>
        </p:spPr>
        <p:style>
          <a:lnRef idx="1">
            <a:schemeClr val="accent1"/>
          </a:lnRef>
          <a:fillRef idx="3">
            <a:schemeClr val="accent1"/>
          </a:fillRef>
          <a:effectRef idx="2">
            <a:schemeClr val="accent1"/>
          </a:effectRef>
          <a:fontRef idx="minor">
            <a:schemeClr val="lt1"/>
          </a:fontRef>
        </p:style>
        <p:txBody>
          <a:bodyPr lIns="80465" tIns="40232" rIns="80465" bIns="40232" anchor="ctr"/>
          <a:lstStyle/>
          <a:p>
            <a:pPr algn="ctr" fontAlgn="auto">
              <a:spcBef>
                <a:spcPts val="0"/>
              </a:spcBef>
              <a:spcAft>
                <a:spcPts val="0"/>
              </a:spcAft>
              <a:defRPr/>
            </a:pPr>
            <a:endParaRPr lang="en-US" dirty="0"/>
          </a:p>
        </p:txBody>
      </p:sp>
      <p:sp>
        <p:nvSpPr>
          <p:cNvPr id="2" name="Title 1"/>
          <p:cNvSpPr>
            <a:spLocks noGrp="1"/>
          </p:cNvSpPr>
          <p:nvPr>
            <p:ph type="ctrTitle"/>
          </p:nvPr>
        </p:nvSpPr>
        <p:spPr bwMode="auto">
          <a:xfrm>
            <a:off x="682624" y="3291840"/>
            <a:ext cx="7772400" cy="857250"/>
          </a:xfrm>
        </p:spPr>
        <p:txBody>
          <a:bodyPr>
            <a:noAutofit/>
          </a:bodyPr>
          <a:lstStyle>
            <a:lvl1pPr algn="l">
              <a:lnSpc>
                <a:spcPct val="95000"/>
              </a:lnSpc>
              <a:defRPr sz="210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bwMode="auto">
          <a:xfrm>
            <a:off x="682624" y="4286253"/>
            <a:ext cx="7772400" cy="418309"/>
          </a:xfrm>
        </p:spPr>
        <p:txBody>
          <a:bodyPr>
            <a:noAutofit/>
          </a:bodyPr>
          <a:lstStyle>
            <a:lvl1pPr marL="0" indent="0" algn="l">
              <a:buNone/>
              <a:defRPr sz="1575" b="0">
                <a:solidFill>
                  <a:schemeClr val="bg1"/>
                </a:solidFill>
              </a:defRPr>
            </a:lvl1pPr>
            <a:lvl2pPr marL="402315" indent="0" algn="ctr">
              <a:buNone/>
              <a:defRPr>
                <a:solidFill>
                  <a:schemeClr val="tx1">
                    <a:tint val="75000"/>
                  </a:schemeClr>
                </a:solidFill>
              </a:defRPr>
            </a:lvl2pPr>
            <a:lvl3pPr marL="804630" indent="0" algn="ctr">
              <a:buNone/>
              <a:defRPr>
                <a:solidFill>
                  <a:schemeClr val="tx1">
                    <a:tint val="75000"/>
                  </a:schemeClr>
                </a:solidFill>
              </a:defRPr>
            </a:lvl3pPr>
            <a:lvl4pPr marL="1206944" indent="0" algn="ctr">
              <a:buNone/>
              <a:defRPr>
                <a:solidFill>
                  <a:schemeClr val="tx1">
                    <a:tint val="75000"/>
                  </a:schemeClr>
                </a:solidFill>
              </a:defRPr>
            </a:lvl4pPr>
            <a:lvl5pPr marL="1609258" indent="0" algn="ctr">
              <a:buNone/>
              <a:defRPr>
                <a:solidFill>
                  <a:schemeClr val="tx1">
                    <a:tint val="75000"/>
                  </a:schemeClr>
                </a:solidFill>
              </a:defRPr>
            </a:lvl5pPr>
            <a:lvl6pPr marL="2011573" indent="0" algn="ctr">
              <a:buNone/>
              <a:defRPr>
                <a:solidFill>
                  <a:schemeClr val="tx1">
                    <a:tint val="75000"/>
                  </a:schemeClr>
                </a:solidFill>
              </a:defRPr>
            </a:lvl6pPr>
            <a:lvl7pPr marL="2413888" indent="0" algn="ctr">
              <a:buNone/>
              <a:defRPr>
                <a:solidFill>
                  <a:schemeClr val="tx1">
                    <a:tint val="75000"/>
                  </a:schemeClr>
                </a:solidFill>
              </a:defRPr>
            </a:lvl7pPr>
            <a:lvl8pPr marL="2816201" indent="0" algn="ctr">
              <a:buNone/>
              <a:defRPr>
                <a:solidFill>
                  <a:schemeClr val="tx1">
                    <a:tint val="75000"/>
                  </a:schemeClr>
                </a:solidFill>
              </a:defRPr>
            </a:lvl8pPr>
            <a:lvl9pPr marL="3218516"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72293750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itle Slide 5">
    <p:spTree>
      <p:nvGrpSpPr>
        <p:cNvPr id="1" name=""/>
        <p:cNvGrpSpPr/>
        <p:nvPr/>
      </p:nvGrpSpPr>
      <p:grpSpPr>
        <a:xfrm>
          <a:off x="0" y="0"/>
          <a:ext cx="0" cy="0"/>
          <a:chOff x="0" y="0"/>
          <a:chExt cx="0" cy="0"/>
        </a:xfrm>
      </p:grpSpPr>
      <p:pic>
        <p:nvPicPr>
          <p:cNvPr id="4" name="Picture 9" descr="AMPT PPT Cover 05 25Apr2011.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hidden">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APMT_Tag_Ver_ColorRev_PNG.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black">
          <a:xfrm>
            <a:off x="6340478" y="4514852"/>
            <a:ext cx="2259013"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ight Triangle 5"/>
          <p:cNvSpPr/>
          <p:nvPr/>
        </p:nvSpPr>
        <p:spPr bwMode="hidden">
          <a:xfrm rot="5400000">
            <a:off x="969965" y="-969962"/>
            <a:ext cx="1241425" cy="3181350"/>
          </a:xfrm>
          <a:prstGeom prst="rtTriangle">
            <a:avLst/>
          </a:prstGeom>
          <a:solidFill>
            <a:srgbClr val="FF6319"/>
          </a:solidFill>
          <a:ln>
            <a:noFill/>
          </a:ln>
          <a:effectLst/>
        </p:spPr>
        <p:style>
          <a:lnRef idx="1">
            <a:schemeClr val="accent1"/>
          </a:lnRef>
          <a:fillRef idx="3">
            <a:schemeClr val="accent1"/>
          </a:fillRef>
          <a:effectRef idx="2">
            <a:schemeClr val="accent1"/>
          </a:effectRef>
          <a:fontRef idx="minor">
            <a:schemeClr val="lt1"/>
          </a:fontRef>
        </p:style>
        <p:txBody>
          <a:bodyPr lIns="80465" tIns="40232" rIns="80465" bIns="40232" anchor="ctr"/>
          <a:lstStyle/>
          <a:p>
            <a:pPr algn="ctr" fontAlgn="auto">
              <a:spcBef>
                <a:spcPts val="0"/>
              </a:spcBef>
              <a:spcAft>
                <a:spcPts val="0"/>
              </a:spcAft>
              <a:defRPr/>
            </a:pPr>
            <a:endParaRPr lang="en-US" dirty="0"/>
          </a:p>
        </p:txBody>
      </p:sp>
      <p:sp>
        <p:nvSpPr>
          <p:cNvPr id="2" name="Title 1"/>
          <p:cNvSpPr>
            <a:spLocks noGrp="1"/>
          </p:cNvSpPr>
          <p:nvPr>
            <p:ph type="ctrTitle"/>
          </p:nvPr>
        </p:nvSpPr>
        <p:spPr bwMode="auto">
          <a:xfrm>
            <a:off x="682624" y="3291840"/>
            <a:ext cx="7772400" cy="857250"/>
          </a:xfrm>
        </p:spPr>
        <p:txBody>
          <a:bodyPr>
            <a:noAutofit/>
          </a:bodyPr>
          <a:lstStyle>
            <a:lvl1pPr algn="l">
              <a:lnSpc>
                <a:spcPct val="95000"/>
              </a:lnSpc>
              <a:defRPr sz="210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bwMode="auto">
          <a:xfrm>
            <a:off x="682624" y="4286253"/>
            <a:ext cx="7772400" cy="418309"/>
          </a:xfrm>
        </p:spPr>
        <p:txBody>
          <a:bodyPr>
            <a:noAutofit/>
          </a:bodyPr>
          <a:lstStyle>
            <a:lvl1pPr marL="0" indent="0" algn="l">
              <a:buNone/>
              <a:defRPr sz="1575" b="0">
                <a:solidFill>
                  <a:schemeClr val="bg1"/>
                </a:solidFill>
              </a:defRPr>
            </a:lvl1pPr>
            <a:lvl2pPr marL="402315" indent="0" algn="ctr">
              <a:buNone/>
              <a:defRPr>
                <a:solidFill>
                  <a:schemeClr val="tx1">
                    <a:tint val="75000"/>
                  </a:schemeClr>
                </a:solidFill>
              </a:defRPr>
            </a:lvl2pPr>
            <a:lvl3pPr marL="804630" indent="0" algn="ctr">
              <a:buNone/>
              <a:defRPr>
                <a:solidFill>
                  <a:schemeClr val="tx1">
                    <a:tint val="75000"/>
                  </a:schemeClr>
                </a:solidFill>
              </a:defRPr>
            </a:lvl3pPr>
            <a:lvl4pPr marL="1206944" indent="0" algn="ctr">
              <a:buNone/>
              <a:defRPr>
                <a:solidFill>
                  <a:schemeClr val="tx1">
                    <a:tint val="75000"/>
                  </a:schemeClr>
                </a:solidFill>
              </a:defRPr>
            </a:lvl4pPr>
            <a:lvl5pPr marL="1609258" indent="0" algn="ctr">
              <a:buNone/>
              <a:defRPr>
                <a:solidFill>
                  <a:schemeClr val="tx1">
                    <a:tint val="75000"/>
                  </a:schemeClr>
                </a:solidFill>
              </a:defRPr>
            </a:lvl5pPr>
            <a:lvl6pPr marL="2011573" indent="0" algn="ctr">
              <a:buNone/>
              <a:defRPr>
                <a:solidFill>
                  <a:schemeClr val="tx1">
                    <a:tint val="75000"/>
                  </a:schemeClr>
                </a:solidFill>
              </a:defRPr>
            </a:lvl6pPr>
            <a:lvl7pPr marL="2413888" indent="0" algn="ctr">
              <a:buNone/>
              <a:defRPr>
                <a:solidFill>
                  <a:schemeClr val="tx1">
                    <a:tint val="75000"/>
                  </a:schemeClr>
                </a:solidFill>
              </a:defRPr>
            </a:lvl7pPr>
            <a:lvl8pPr marL="2816201" indent="0" algn="ctr">
              <a:buNone/>
              <a:defRPr>
                <a:solidFill>
                  <a:schemeClr val="tx1">
                    <a:tint val="75000"/>
                  </a:schemeClr>
                </a:solidFill>
              </a:defRPr>
            </a:lvl8pPr>
            <a:lvl9pPr marL="3218516"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77298456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itle Slide 6">
    <p:spTree>
      <p:nvGrpSpPr>
        <p:cNvPr id="1" name=""/>
        <p:cNvGrpSpPr/>
        <p:nvPr/>
      </p:nvGrpSpPr>
      <p:grpSpPr>
        <a:xfrm>
          <a:off x="0" y="0"/>
          <a:ext cx="0" cy="0"/>
          <a:chOff x="0" y="0"/>
          <a:chExt cx="0" cy="0"/>
        </a:xfrm>
      </p:grpSpPr>
      <p:pic>
        <p:nvPicPr>
          <p:cNvPr id="4" name="Picture 9" descr="AMPT PPT Cover 06 25Apr2011.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hidden">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ight Triangle 4"/>
          <p:cNvSpPr/>
          <p:nvPr/>
        </p:nvSpPr>
        <p:spPr bwMode="hidden">
          <a:xfrm rot="5400000">
            <a:off x="969965" y="-969962"/>
            <a:ext cx="1241425" cy="3181350"/>
          </a:xfrm>
          <a:prstGeom prst="rtTriangle">
            <a:avLst/>
          </a:prstGeom>
          <a:solidFill>
            <a:srgbClr val="FF6319"/>
          </a:solidFill>
          <a:ln>
            <a:noFill/>
          </a:ln>
          <a:effectLst/>
        </p:spPr>
        <p:style>
          <a:lnRef idx="1">
            <a:schemeClr val="accent1"/>
          </a:lnRef>
          <a:fillRef idx="3">
            <a:schemeClr val="accent1"/>
          </a:fillRef>
          <a:effectRef idx="2">
            <a:schemeClr val="accent1"/>
          </a:effectRef>
          <a:fontRef idx="minor">
            <a:schemeClr val="lt1"/>
          </a:fontRef>
        </p:style>
        <p:txBody>
          <a:bodyPr lIns="80465" tIns="40232" rIns="80465" bIns="40232" anchor="ctr"/>
          <a:lstStyle/>
          <a:p>
            <a:pPr algn="ctr" fontAlgn="auto">
              <a:spcBef>
                <a:spcPts val="0"/>
              </a:spcBef>
              <a:spcAft>
                <a:spcPts val="0"/>
              </a:spcAft>
              <a:defRPr/>
            </a:pPr>
            <a:endParaRPr lang="en-US" dirty="0"/>
          </a:p>
        </p:txBody>
      </p:sp>
      <p:pic>
        <p:nvPicPr>
          <p:cNvPr id="6" name="Picture 11" descr="APMT_Tag_Ver_White_PNG.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black">
          <a:xfrm>
            <a:off x="6340478" y="4514852"/>
            <a:ext cx="2259013"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bwMode="auto">
          <a:xfrm>
            <a:off x="682624" y="3291840"/>
            <a:ext cx="7772400" cy="857250"/>
          </a:xfrm>
        </p:spPr>
        <p:txBody>
          <a:bodyPr>
            <a:noAutofit/>
          </a:bodyPr>
          <a:lstStyle>
            <a:lvl1pPr algn="l">
              <a:lnSpc>
                <a:spcPct val="95000"/>
              </a:lnSpc>
              <a:defRPr sz="210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bwMode="auto">
          <a:xfrm>
            <a:off x="682624" y="4286253"/>
            <a:ext cx="7772400" cy="418309"/>
          </a:xfrm>
        </p:spPr>
        <p:txBody>
          <a:bodyPr>
            <a:noAutofit/>
          </a:bodyPr>
          <a:lstStyle>
            <a:lvl1pPr marL="0" indent="0" algn="l">
              <a:buNone/>
              <a:defRPr sz="1575" b="0">
                <a:solidFill>
                  <a:schemeClr val="bg1"/>
                </a:solidFill>
              </a:defRPr>
            </a:lvl1pPr>
            <a:lvl2pPr marL="402315" indent="0" algn="ctr">
              <a:buNone/>
              <a:defRPr>
                <a:solidFill>
                  <a:schemeClr val="tx1">
                    <a:tint val="75000"/>
                  </a:schemeClr>
                </a:solidFill>
              </a:defRPr>
            </a:lvl2pPr>
            <a:lvl3pPr marL="804630" indent="0" algn="ctr">
              <a:buNone/>
              <a:defRPr>
                <a:solidFill>
                  <a:schemeClr val="tx1">
                    <a:tint val="75000"/>
                  </a:schemeClr>
                </a:solidFill>
              </a:defRPr>
            </a:lvl3pPr>
            <a:lvl4pPr marL="1206944" indent="0" algn="ctr">
              <a:buNone/>
              <a:defRPr>
                <a:solidFill>
                  <a:schemeClr val="tx1">
                    <a:tint val="75000"/>
                  </a:schemeClr>
                </a:solidFill>
              </a:defRPr>
            </a:lvl4pPr>
            <a:lvl5pPr marL="1609258" indent="0" algn="ctr">
              <a:buNone/>
              <a:defRPr>
                <a:solidFill>
                  <a:schemeClr val="tx1">
                    <a:tint val="75000"/>
                  </a:schemeClr>
                </a:solidFill>
              </a:defRPr>
            </a:lvl5pPr>
            <a:lvl6pPr marL="2011573" indent="0" algn="ctr">
              <a:buNone/>
              <a:defRPr>
                <a:solidFill>
                  <a:schemeClr val="tx1">
                    <a:tint val="75000"/>
                  </a:schemeClr>
                </a:solidFill>
              </a:defRPr>
            </a:lvl6pPr>
            <a:lvl7pPr marL="2413888" indent="0" algn="ctr">
              <a:buNone/>
              <a:defRPr>
                <a:solidFill>
                  <a:schemeClr val="tx1">
                    <a:tint val="75000"/>
                  </a:schemeClr>
                </a:solidFill>
              </a:defRPr>
            </a:lvl7pPr>
            <a:lvl8pPr marL="2816201" indent="0" algn="ctr">
              <a:buNone/>
              <a:defRPr>
                <a:solidFill>
                  <a:schemeClr val="tx1">
                    <a:tint val="75000"/>
                  </a:schemeClr>
                </a:solidFill>
              </a:defRPr>
            </a:lvl8pPr>
            <a:lvl9pPr marL="3218516"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71522629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Title Slide Gradient">
    <p:spTree>
      <p:nvGrpSpPr>
        <p:cNvPr id="1" name=""/>
        <p:cNvGrpSpPr/>
        <p:nvPr/>
      </p:nvGrpSpPr>
      <p:grpSpPr>
        <a:xfrm>
          <a:off x="0" y="0"/>
          <a:ext cx="0" cy="0"/>
          <a:chOff x="0" y="0"/>
          <a:chExt cx="0" cy="0"/>
        </a:xfrm>
      </p:grpSpPr>
      <p:pic>
        <p:nvPicPr>
          <p:cNvPr id="4" name="Picture 9" descr="AMPT PPT Gradation.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hidden">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APMT_Tag_Ver_ColorRev_PNG.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black">
          <a:xfrm>
            <a:off x="6340478" y="4514852"/>
            <a:ext cx="2259013"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ight Triangle 5"/>
          <p:cNvSpPr/>
          <p:nvPr/>
        </p:nvSpPr>
        <p:spPr bwMode="hidden">
          <a:xfrm rot="5400000">
            <a:off x="969965" y="-969962"/>
            <a:ext cx="1241425" cy="3181350"/>
          </a:xfrm>
          <a:prstGeom prst="rtTriangle">
            <a:avLst/>
          </a:prstGeom>
          <a:solidFill>
            <a:srgbClr val="FF6319"/>
          </a:solidFill>
          <a:ln>
            <a:noFill/>
          </a:ln>
          <a:effectLst/>
        </p:spPr>
        <p:style>
          <a:lnRef idx="1">
            <a:schemeClr val="accent1"/>
          </a:lnRef>
          <a:fillRef idx="3">
            <a:schemeClr val="accent1"/>
          </a:fillRef>
          <a:effectRef idx="2">
            <a:schemeClr val="accent1"/>
          </a:effectRef>
          <a:fontRef idx="minor">
            <a:schemeClr val="lt1"/>
          </a:fontRef>
        </p:style>
        <p:txBody>
          <a:bodyPr lIns="80465" tIns="40232" rIns="80465" bIns="40232" anchor="ctr"/>
          <a:lstStyle/>
          <a:p>
            <a:pPr algn="ctr" fontAlgn="auto">
              <a:spcBef>
                <a:spcPts val="0"/>
              </a:spcBef>
              <a:spcAft>
                <a:spcPts val="0"/>
              </a:spcAft>
              <a:defRPr/>
            </a:pPr>
            <a:endParaRPr lang="en-US" dirty="0"/>
          </a:p>
        </p:txBody>
      </p:sp>
      <p:sp>
        <p:nvSpPr>
          <p:cNvPr id="2" name="Title 1"/>
          <p:cNvSpPr>
            <a:spLocks noGrp="1"/>
          </p:cNvSpPr>
          <p:nvPr>
            <p:ph type="ctrTitle"/>
          </p:nvPr>
        </p:nvSpPr>
        <p:spPr bwMode="auto">
          <a:xfrm>
            <a:off x="682624" y="2101361"/>
            <a:ext cx="7772400" cy="857250"/>
          </a:xfrm>
        </p:spPr>
        <p:txBody>
          <a:bodyPr>
            <a:noAutofit/>
          </a:bodyPr>
          <a:lstStyle>
            <a:lvl1pPr algn="l">
              <a:lnSpc>
                <a:spcPct val="95000"/>
              </a:lnSpc>
              <a:defRPr sz="2100">
                <a:solidFill>
                  <a:schemeClr val="accent3"/>
                </a:solidFill>
              </a:defRPr>
            </a:lvl1pPr>
          </a:lstStyle>
          <a:p>
            <a:r>
              <a:rPr lang="en-US"/>
              <a:t>Click to edit Master title style</a:t>
            </a:r>
            <a:endParaRPr lang="en-US" dirty="0"/>
          </a:p>
        </p:txBody>
      </p:sp>
      <p:sp>
        <p:nvSpPr>
          <p:cNvPr id="3" name="Subtitle 2"/>
          <p:cNvSpPr>
            <a:spLocks noGrp="1"/>
          </p:cNvSpPr>
          <p:nvPr>
            <p:ph type="subTitle" idx="1"/>
          </p:nvPr>
        </p:nvSpPr>
        <p:spPr bwMode="auto">
          <a:xfrm>
            <a:off x="682624" y="3095774"/>
            <a:ext cx="7772400" cy="418309"/>
          </a:xfrm>
        </p:spPr>
        <p:txBody>
          <a:bodyPr>
            <a:noAutofit/>
          </a:bodyPr>
          <a:lstStyle>
            <a:lvl1pPr marL="0" indent="0" algn="l">
              <a:buNone/>
              <a:defRPr sz="1575" b="0">
                <a:solidFill>
                  <a:schemeClr val="bg1"/>
                </a:solidFill>
              </a:defRPr>
            </a:lvl1pPr>
            <a:lvl2pPr marL="402315" indent="0" algn="ctr">
              <a:buNone/>
              <a:defRPr>
                <a:solidFill>
                  <a:schemeClr val="tx1">
                    <a:tint val="75000"/>
                  </a:schemeClr>
                </a:solidFill>
              </a:defRPr>
            </a:lvl2pPr>
            <a:lvl3pPr marL="804630" indent="0" algn="ctr">
              <a:buNone/>
              <a:defRPr>
                <a:solidFill>
                  <a:schemeClr val="tx1">
                    <a:tint val="75000"/>
                  </a:schemeClr>
                </a:solidFill>
              </a:defRPr>
            </a:lvl3pPr>
            <a:lvl4pPr marL="1206944" indent="0" algn="ctr">
              <a:buNone/>
              <a:defRPr>
                <a:solidFill>
                  <a:schemeClr val="tx1">
                    <a:tint val="75000"/>
                  </a:schemeClr>
                </a:solidFill>
              </a:defRPr>
            </a:lvl4pPr>
            <a:lvl5pPr marL="1609258" indent="0" algn="ctr">
              <a:buNone/>
              <a:defRPr>
                <a:solidFill>
                  <a:schemeClr val="tx1">
                    <a:tint val="75000"/>
                  </a:schemeClr>
                </a:solidFill>
              </a:defRPr>
            </a:lvl5pPr>
            <a:lvl6pPr marL="2011573" indent="0" algn="ctr">
              <a:buNone/>
              <a:defRPr>
                <a:solidFill>
                  <a:schemeClr val="tx1">
                    <a:tint val="75000"/>
                  </a:schemeClr>
                </a:solidFill>
              </a:defRPr>
            </a:lvl6pPr>
            <a:lvl7pPr marL="2413888" indent="0" algn="ctr">
              <a:buNone/>
              <a:defRPr>
                <a:solidFill>
                  <a:schemeClr val="tx1">
                    <a:tint val="75000"/>
                  </a:schemeClr>
                </a:solidFill>
              </a:defRPr>
            </a:lvl7pPr>
            <a:lvl8pPr marL="2816201" indent="0" algn="ctr">
              <a:buNone/>
              <a:defRPr>
                <a:solidFill>
                  <a:schemeClr val="tx1">
                    <a:tint val="75000"/>
                  </a:schemeClr>
                </a:solidFill>
              </a:defRPr>
            </a:lvl8pPr>
            <a:lvl9pPr marL="3218516"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41570713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71450"/>
            <a:ext cx="7772400" cy="685800"/>
          </a:xfrm>
        </p:spPr>
        <p:txBody>
          <a:bodyPr>
            <a:normAutofit/>
          </a:bodyPr>
          <a:lstStyle>
            <a:lvl1pPr algn="l">
              <a:lnSpc>
                <a:spcPct val="90000"/>
              </a:lnSpc>
              <a:defRPr sz="2100">
                <a:solidFill>
                  <a:schemeClr val="accent3"/>
                </a:solidFill>
              </a:defRPr>
            </a:lvl1pPr>
          </a:lstStyle>
          <a:p>
            <a:r>
              <a:rPr lang="en-US"/>
              <a:t>Click to edit Master title style</a:t>
            </a:r>
            <a:endParaRPr lang="en-US" dirty="0"/>
          </a:p>
        </p:txBody>
      </p:sp>
      <p:sp>
        <p:nvSpPr>
          <p:cNvPr id="3" name="Content Placeholder 2"/>
          <p:cNvSpPr>
            <a:spLocks noGrp="1"/>
          </p:cNvSpPr>
          <p:nvPr>
            <p:ph idx="1"/>
          </p:nvPr>
        </p:nvSpPr>
        <p:spPr>
          <a:xfrm>
            <a:off x="685800" y="1028700"/>
            <a:ext cx="7772400" cy="3600450"/>
          </a:xfrm>
        </p:spPr>
        <p:txBody>
          <a:bodyPr>
            <a:normAutofit/>
          </a:bodyPr>
          <a:lstStyle>
            <a:lvl1pPr marL="0" indent="0">
              <a:spcBef>
                <a:spcPts val="0"/>
              </a:spcBef>
              <a:spcAft>
                <a:spcPts val="1056"/>
              </a:spcAft>
              <a:buClr>
                <a:schemeClr val="accent3"/>
              </a:buClr>
              <a:buFont typeface="Arial"/>
              <a:buNone/>
              <a:defRPr sz="1575">
                <a:solidFill>
                  <a:schemeClr val="tx1"/>
                </a:solidFill>
              </a:defRPr>
            </a:lvl1pPr>
            <a:lvl2pPr marL="198363" indent="-198363">
              <a:spcBef>
                <a:spcPts val="0"/>
              </a:spcBef>
              <a:spcAft>
                <a:spcPts val="528"/>
              </a:spcAft>
              <a:buClr>
                <a:schemeClr val="accent3"/>
              </a:buClr>
              <a:buFont typeface="Arial"/>
              <a:buChar char="•"/>
              <a:defRPr sz="1575">
                <a:solidFill>
                  <a:schemeClr val="tx1"/>
                </a:solidFill>
              </a:defRPr>
            </a:lvl2pPr>
            <a:lvl3pPr marL="405109" indent="-206745">
              <a:spcBef>
                <a:spcPts val="0"/>
              </a:spcBef>
              <a:spcAft>
                <a:spcPts val="528"/>
              </a:spcAft>
              <a:buClrTx/>
              <a:buSzPct val="100000"/>
              <a:buFont typeface="Lucida Grande"/>
              <a:buChar char="-"/>
              <a:defRPr sz="1425">
                <a:solidFill>
                  <a:schemeClr val="tx1"/>
                </a:solidFill>
              </a:defRPr>
            </a:lvl3pPr>
            <a:lvl4pPr marL="604869" indent="-199761">
              <a:spcBef>
                <a:spcPts val="0"/>
              </a:spcBef>
              <a:spcAft>
                <a:spcPts val="528"/>
              </a:spcAft>
              <a:buClrTx/>
              <a:buSzPct val="100000"/>
              <a:buFont typeface="Lucida Grande"/>
              <a:buChar char="-"/>
              <a:defRPr sz="1200">
                <a:solidFill>
                  <a:schemeClr val="tx1"/>
                </a:solidFill>
              </a:defRPr>
            </a:lvl4pPr>
            <a:lvl5pPr marL="803232" indent="-198363">
              <a:spcBef>
                <a:spcPts val="0"/>
              </a:spcBef>
              <a:spcAft>
                <a:spcPts val="528"/>
              </a:spcAft>
              <a:buClrTx/>
              <a:buSzPct val="100000"/>
              <a:buFont typeface="Lucida Grande"/>
              <a:buChar cha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sz="1400" dirty="0">
              <a:solidFill>
                <a:schemeClr val="tx2"/>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8933D35-4672-446E-B343-6CD0B8E044F0}" type="slidenum">
              <a:rPr lang="en-US" smtClean="0"/>
              <a:pPr>
                <a:defRPr/>
              </a:pPr>
              <a:t>‹#›</a:t>
            </a:fld>
            <a:endParaRPr lang="en-US" dirty="0"/>
          </a:p>
        </p:txBody>
      </p:sp>
    </p:spTree>
    <p:extLst>
      <p:ext uri="{BB962C8B-B14F-4D97-AF65-F5344CB8AC3E}">
        <p14:creationId xmlns:p14="http://schemas.microsoft.com/office/powerpoint/2010/main" val="419335960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ight Triangle 3"/>
          <p:cNvSpPr/>
          <p:nvPr/>
        </p:nvSpPr>
        <p:spPr bwMode="gray">
          <a:xfrm rot="16200000">
            <a:off x="5835652" y="1835153"/>
            <a:ext cx="1495425" cy="5121275"/>
          </a:xfrm>
          <a:prstGeom prst="rtTriangl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80465" tIns="40232" rIns="80465" bIns="40232" anchor="ctr"/>
          <a:lstStyle/>
          <a:p>
            <a:pPr algn="ctr" fontAlgn="auto">
              <a:spcBef>
                <a:spcPts val="0"/>
              </a:spcBef>
              <a:spcAft>
                <a:spcPts val="0"/>
              </a:spcAft>
              <a:defRPr/>
            </a:pPr>
            <a:endParaRPr lang="en-US" dirty="0"/>
          </a:p>
        </p:txBody>
      </p:sp>
      <p:pic>
        <p:nvPicPr>
          <p:cNvPr id="5" name="Picture 10" descr="APMT_Logo_Black_PNG.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6340478" y="4748214"/>
            <a:ext cx="2259013" cy="30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685800" y="1028700"/>
            <a:ext cx="7772400" cy="1371600"/>
          </a:xfrm>
        </p:spPr>
        <p:txBody>
          <a:bodyPr>
            <a:noAutofit/>
          </a:bodyPr>
          <a:lstStyle>
            <a:lvl1pPr marL="0" indent="0">
              <a:spcAft>
                <a:spcPts val="1056"/>
              </a:spcAft>
              <a:buClrTx/>
              <a:buFont typeface="Arial"/>
              <a:buNone/>
              <a:defRPr sz="1575">
                <a:solidFill>
                  <a:schemeClr val="tx1"/>
                </a:solidFill>
              </a:defRPr>
            </a:lvl1pPr>
            <a:lvl2pPr marL="0" indent="198363">
              <a:spcAft>
                <a:spcPts val="528"/>
              </a:spcAft>
              <a:buClrTx/>
              <a:buFont typeface="Arial"/>
              <a:buChar char="•"/>
              <a:defRPr sz="1575">
                <a:solidFill>
                  <a:schemeClr val="tx1"/>
                </a:solidFill>
              </a:defRPr>
            </a:lvl2pPr>
            <a:lvl3pPr marL="198363" indent="205349">
              <a:spcAft>
                <a:spcPts val="528"/>
              </a:spcAft>
              <a:buClrTx/>
              <a:buSzPct val="100000"/>
              <a:buFont typeface="Lucida Grande"/>
              <a:buChar char="-"/>
              <a:defRPr sz="1425">
                <a:solidFill>
                  <a:schemeClr val="tx1"/>
                </a:solidFill>
              </a:defRPr>
            </a:lvl3pPr>
            <a:lvl4pPr marL="403712" indent="198363">
              <a:spcAft>
                <a:spcPts val="528"/>
              </a:spcAft>
              <a:buClrTx/>
              <a:buSzPct val="100000"/>
              <a:buFont typeface="Lucida Grande"/>
              <a:buChar char="-"/>
              <a:defRPr sz="1200">
                <a:solidFill>
                  <a:schemeClr val="tx1"/>
                </a:solidFill>
              </a:defRPr>
            </a:lvl4pPr>
            <a:lvl5pPr marL="602075" indent="205349">
              <a:spcAft>
                <a:spcPts val="528"/>
              </a:spcAft>
              <a:buClrTx/>
              <a:buSzPct val="100000"/>
              <a:buFont typeface="Lucida Grande"/>
              <a:buChar char="-"/>
              <a:defRPr sz="1200">
                <a:solidFill>
                  <a:schemeClr val="tx1"/>
                </a:solidFill>
              </a:defRPr>
            </a:lvl5pPr>
            <a:lvl6pPr marL="2011573" indent="0">
              <a:buNone/>
              <a:defRPr sz="1200">
                <a:solidFill>
                  <a:schemeClr val="tx1">
                    <a:tint val="75000"/>
                  </a:schemeClr>
                </a:solidFill>
              </a:defRPr>
            </a:lvl6pPr>
            <a:lvl7pPr marL="2413888" indent="0">
              <a:buNone/>
              <a:defRPr sz="1200">
                <a:solidFill>
                  <a:schemeClr val="tx1">
                    <a:tint val="75000"/>
                  </a:schemeClr>
                </a:solidFill>
              </a:defRPr>
            </a:lvl7pPr>
            <a:lvl8pPr marL="2816201" indent="0">
              <a:buNone/>
              <a:defRPr sz="1200">
                <a:solidFill>
                  <a:schemeClr val="tx1">
                    <a:tint val="75000"/>
                  </a:schemeClr>
                </a:solidFill>
              </a:defRPr>
            </a:lvl8pPr>
            <a:lvl9pPr marL="3218516" indent="0">
              <a:buNone/>
              <a:defRPr sz="1200">
                <a:solidFill>
                  <a:schemeClr val="tx1">
                    <a:tint val="75000"/>
                  </a:schemeClr>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685800" y="171450"/>
            <a:ext cx="7772400" cy="685800"/>
          </a:xfrm>
        </p:spPr>
        <p:txBody>
          <a:bodyPr>
            <a:normAutofit/>
          </a:bodyPr>
          <a:lstStyle>
            <a:lvl1pPr algn="l">
              <a:defRPr sz="2100" b="0" i="0" cap="none">
                <a:solidFill>
                  <a:srgbClr val="FFFFFF"/>
                </a:solidFill>
              </a:defRPr>
            </a:lvl1pPr>
          </a:lstStyle>
          <a:p>
            <a:r>
              <a:rPr lang="en-US"/>
              <a:t>Click to edit Master title style</a:t>
            </a:r>
            <a:endParaRPr lang="en-US" dirty="0"/>
          </a:p>
        </p:txBody>
      </p:sp>
      <p:sp>
        <p:nvSpPr>
          <p:cNvPr id="6" name="Slide Number Placeholder 6"/>
          <p:cNvSpPr>
            <a:spLocks noGrp="1"/>
          </p:cNvSpPr>
          <p:nvPr>
            <p:ph type="sldNum" sz="quarter" idx="10"/>
          </p:nvPr>
        </p:nvSpPr>
        <p:spPr/>
        <p:txBody>
          <a:bodyPr/>
          <a:lstStyle>
            <a:lvl1pPr>
              <a:defRPr sz="2100">
                <a:solidFill>
                  <a:srgbClr val="FFFFFF"/>
                </a:solidFill>
              </a:defRPr>
            </a:lvl1pPr>
          </a:lstStyle>
          <a:p>
            <a:pPr>
              <a:defRPr/>
            </a:pPr>
            <a:fld id="{A9926C5F-8478-45D3-9B09-08E04E7DEFB4}" type="slidenum">
              <a:rPr lang="en-US" smtClean="0"/>
              <a:pPr>
                <a:defRPr/>
              </a:pPr>
              <a:t>‹#›</a:t>
            </a:fld>
            <a:endParaRPr lang="en-US" b="0" dirty="0"/>
          </a:p>
        </p:txBody>
      </p:sp>
    </p:spTree>
    <p:extLst>
      <p:ext uri="{BB962C8B-B14F-4D97-AF65-F5344CB8AC3E}">
        <p14:creationId xmlns:p14="http://schemas.microsoft.com/office/powerpoint/2010/main" val="332019971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028700"/>
            <a:ext cx="3810000" cy="3600450"/>
          </a:xfrm>
        </p:spPr>
        <p:txBody>
          <a:bodyPr/>
          <a:lstStyle>
            <a:lvl1pPr>
              <a:defRPr sz="1575"/>
            </a:lvl1pPr>
            <a:lvl2pPr>
              <a:defRPr sz="1575"/>
            </a:lvl2pPr>
            <a:lvl3pPr>
              <a:defRPr sz="1425"/>
            </a:lvl3pPr>
            <a:lvl4pPr>
              <a:defRPr sz="1200"/>
            </a:lvl4pPr>
            <a:lvl5pPr>
              <a:defRPr sz="1200"/>
            </a:lvl5pPr>
            <a:lvl6pPr>
              <a:defRPr sz="1575"/>
            </a:lvl6pPr>
            <a:lvl7pPr>
              <a:defRPr sz="1575"/>
            </a:lvl7pPr>
            <a:lvl8pPr>
              <a:defRPr sz="1575"/>
            </a:lvl8pPr>
            <a:lvl9pPr>
              <a:defRPr sz="15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028700"/>
            <a:ext cx="3810000" cy="3600450"/>
          </a:xfrm>
        </p:spPr>
        <p:txBody>
          <a:bodyPr/>
          <a:lstStyle>
            <a:lvl1pPr>
              <a:defRPr sz="1575"/>
            </a:lvl1pPr>
            <a:lvl2pPr>
              <a:defRPr sz="1575"/>
            </a:lvl2pPr>
            <a:lvl3pPr>
              <a:defRPr sz="1425"/>
            </a:lvl3pPr>
            <a:lvl4pPr>
              <a:defRPr sz="1200"/>
            </a:lvl4pPr>
            <a:lvl5pPr>
              <a:defRPr sz="1200"/>
            </a:lvl5pPr>
            <a:lvl6pPr>
              <a:defRPr sz="1575"/>
            </a:lvl6pPr>
            <a:lvl7pPr>
              <a:defRPr sz="1575"/>
            </a:lvl7pPr>
            <a:lvl8pPr>
              <a:defRPr sz="1575"/>
            </a:lvl8pPr>
            <a:lvl9pPr>
              <a:defRPr sz="15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lgn="ctr">
              <a:defRPr sz="825">
                <a:solidFill>
                  <a:schemeClr val="tx1"/>
                </a:solidFill>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301641E5-8D3F-409F-B39F-56098C29E83E}" type="slidenum">
              <a:rPr lang="en-US" smtClean="0"/>
              <a:pPr>
                <a:defRPr/>
              </a:pPr>
              <a:t>‹#›</a:t>
            </a:fld>
            <a:endParaRPr lang="en-US" sz="900" b="0">
              <a:solidFill>
                <a:schemeClr val="tx1"/>
              </a:solidFill>
            </a:endParaRPr>
          </a:p>
        </p:txBody>
      </p:sp>
    </p:spTree>
    <p:extLst>
      <p:ext uri="{BB962C8B-B14F-4D97-AF65-F5344CB8AC3E}">
        <p14:creationId xmlns:p14="http://schemas.microsoft.com/office/powerpoint/2010/main" val="280676155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lgn="ctr">
              <a:defRPr sz="825">
                <a:solidFill>
                  <a:schemeClr val="tx1"/>
                </a:solidFill>
              </a:defRPr>
            </a:lvl1pPr>
          </a:lstStyle>
          <a:p>
            <a:pPr>
              <a:defRPr/>
            </a:pPr>
            <a:endParaRPr lang="en-US"/>
          </a:p>
        </p:txBody>
      </p:sp>
      <p:sp>
        <p:nvSpPr>
          <p:cNvPr id="5" name="Slide Number Placeholder 4"/>
          <p:cNvSpPr>
            <a:spLocks noGrp="1"/>
          </p:cNvSpPr>
          <p:nvPr>
            <p:ph type="sldNum" sz="quarter" idx="12"/>
          </p:nvPr>
        </p:nvSpPr>
        <p:spPr/>
        <p:txBody>
          <a:bodyPr/>
          <a:lstStyle>
            <a:lvl1pPr algn="l">
              <a:defRPr sz="825" b="0"/>
            </a:lvl1pPr>
          </a:lstStyle>
          <a:p>
            <a:pPr>
              <a:defRPr/>
            </a:pPr>
            <a:fld id="{3A413E3C-D2D5-477C-97F5-D3B1016AC493}" type="slidenum">
              <a:rPr lang="en-US" smtClean="0"/>
              <a:pPr>
                <a:defRPr/>
              </a:pPr>
              <a:t>‹#›</a:t>
            </a:fld>
            <a:endParaRPr lang="en-US" dirty="0"/>
          </a:p>
        </p:txBody>
      </p:sp>
    </p:spTree>
    <p:extLst>
      <p:ext uri="{BB962C8B-B14F-4D97-AF65-F5344CB8AC3E}">
        <p14:creationId xmlns:p14="http://schemas.microsoft.com/office/powerpoint/2010/main" val="31672819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Slide 3">
    <p:spTree>
      <p:nvGrpSpPr>
        <p:cNvPr id="1" name=""/>
        <p:cNvGrpSpPr/>
        <p:nvPr/>
      </p:nvGrpSpPr>
      <p:grpSpPr>
        <a:xfrm>
          <a:off x="0" y="0"/>
          <a:ext cx="0" cy="0"/>
          <a:chOff x="0" y="0"/>
          <a:chExt cx="0" cy="0"/>
        </a:xfrm>
      </p:grpSpPr>
      <p:pic>
        <p:nvPicPr>
          <p:cNvPr id="4" name="Picture 9" descr="AMPT PPT Cover 03 25Apr2011.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hidden">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ight Triangle 4"/>
          <p:cNvSpPr/>
          <p:nvPr/>
        </p:nvSpPr>
        <p:spPr bwMode="hidden">
          <a:xfrm rot="5400000">
            <a:off x="969964" y="-969962"/>
            <a:ext cx="1241425" cy="3181350"/>
          </a:xfrm>
          <a:prstGeom prst="rtTriangle">
            <a:avLst/>
          </a:prstGeom>
          <a:solidFill>
            <a:srgbClr val="FF6319"/>
          </a:solidFill>
          <a:ln>
            <a:noFill/>
          </a:ln>
          <a:effectLst/>
        </p:spPr>
        <p:style>
          <a:lnRef idx="1">
            <a:schemeClr val="accent1"/>
          </a:lnRef>
          <a:fillRef idx="3">
            <a:schemeClr val="accent1"/>
          </a:fillRef>
          <a:effectRef idx="2">
            <a:schemeClr val="accent1"/>
          </a:effectRef>
          <a:fontRef idx="minor">
            <a:schemeClr val="lt1"/>
          </a:fontRef>
        </p:style>
        <p:txBody>
          <a:bodyPr lIns="80465" tIns="40232" rIns="80465" bIns="40232" anchor="ctr"/>
          <a:lstStyle/>
          <a:p>
            <a:pPr algn="ctr" fontAlgn="auto">
              <a:spcBef>
                <a:spcPts val="0"/>
              </a:spcBef>
              <a:spcAft>
                <a:spcPts val="0"/>
              </a:spcAft>
              <a:defRPr/>
            </a:pPr>
            <a:endParaRPr lang="en-US" dirty="0"/>
          </a:p>
        </p:txBody>
      </p:sp>
      <p:pic>
        <p:nvPicPr>
          <p:cNvPr id="6" name="Picture 11" descr="APMT_Tag_Ver_ColorPos_PNG.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black">
          <a:xfrm>
            <a:off x="6340477" y="4514851"/>
            <a:ext cx="2259013"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bwMode="auto">
          <a:xfrm>
            <a:off x="682624" y="3291840"/>
            <a:ext cx="5257800" cy="857250"/>
          </a:xfrm>
        </p:spPr>
        <p:txBody>
          <a:bodyPr>
            <a:noAutofit/>
          </a:bodyPr>
          <a:lstStyle>
            <a:lvl1pPr algn="l">
              <a:lnSpc>
                <a:spcPct val="95000"/>
              </a:lnSpc>
              <a:defRPr sz="21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bwMode="auto">
          <a:xfrm>
            <a:off x="682624" y="4286252"/>
            <a:ext cx="5257800" cy="418309"/>
          </a:xfrm>
        </p:spPr>
        <p:txBody>
          <a:bodyPr>
            <a:noAutofit/>
          </a:bodyPr>
          <a:lstStyle>
            <a:lvl1pPr marL="0" indent="0" algn="l">
              <a:buNone/>
              <a:defRPr sz="1575" b="0">
                <a:solidFill>
                  <a:schemeClr val="bg1"/>
                </a:solidFill>
              </a:defRPr>
            </a:lvl1pPr>
            <a:lvl2pPr marL="402325" indent="0" algn="ctr">
              <a:buNone/>
              <a:defRPr>
                <a:solidFill>
                  <a:schemeClr val="tx1">
                    <a:tint val="75000"/>
                  </a:schemeClr>
                </a:solidFill>
              </a:defRPr>
            </a:lvl2pPr>
            <a:lvl3pPr marL="804650" indent="0" algn="ctr">
              <a:buNone/>
              <a:defRPr>
                <a:solidFill>
                  <a:schemeClr val="tx1">
                    <a:tint val="75000"/>
                  </a:schemeClr>
                </a:solidFill>
              </a:defRPr>
            </a:lvl3pPr>
            <a:lvl4pPr marL="1206974" indent="0" algn="ctr">
              <a:buNone/>
              <a:defRPr>
                <a:solidFill>
                  <a:schemeClr val="tx1">
                    <a:tint val="75000"/>
                  </a:schemeClr>
                </a:solidFill>
              </a:defRPr>
            </a:lvl4pPr>
            <a:lvl5pPr marL="1609298" indent="0" algn="ctr">
              <a:buNone/>
              <a:defRPr>
                <a:solidFill>
                  <a:schemeClr val="tx1">
                    <a:tint val="75000"/>
                  </a:schemeClr>
                </a:solidFill>
              </a:defRPr>
            </a:lvl5pPr>
            <a:lvl6pPr marL="2011623" indent="0" algn="ctr">
              <a:buNone/>
              <a:defRPr>
                <a:solidFill>
                  <a:schemeClr val="tx1">
                    <a:tint val="75000"/>
                  </a:schemeClr>
                </a:solidFill>
              </a:defRPr>
            </a:lvl6pPr>
            <a:lvl7pPr marL="2413948" indent="0" algn="ctr">
              <a:buNone/>
              <a:defRPr>
                <a:solidFill>
                  <a:schemeClr val="tx1">
                    <a:tint val="75000"/>
                  </a:schemeClr>
                </a:solidFill>
              </a:defRPr>
            </a:lvl7pPr>
            <a:lvl8pPr marL="2816272" indent="0" algn="ctr">
              <a:buNone/>
              <a:defRPr>
                <a:solidFill>
                  <a:schemeClr val="tx1">
                    <a:tint val="75000"/>
                  </a:schemeClr>
                </a:solidFill>
              </a:defRPr>
            </a:lvl8pPr>
            <a:lvl9pPr marL="3218597"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11719584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End Slide">
    <p:spTree>
      <p:nvGrpSpPr>
        <p:cNvPr id="1" name=""/>
        <p:cNvGrpSpPr/>
        <p:nvPr/>
      </p:nvGrpSpPr>
      <p:grpSpPr>
        <a:xfrm>
          <a:off x="0" y="0"/>
          <a:ext cx="0" cy="0"/>
          <a:chOff x="0" y="0"/>
          <a:chExt cx="0" cy="0"/>
        </a:xfrm>
      </p:grpSpPr>
      <p:pic>
        <p:nvPicPr>
          <p:cNvPr id="2" name="Picture 9" descr="AMPT PPT Gradation.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hidden">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ight Triangle 2"/>
          <p:cNvSpPr/>
          <p:nvPr/>
        </p:nvSpPr>
        <p:spPr bwMode="hidden">
          <a:xfrm rot="5400000">
            <a:off x="969965" y="-969962"/>
            <a:ext cx="1241425" cy="3181350"/>
          </a:xfrm>
          <a:prstGeom prst="rtTriangle">
            <a:avLst/>
          </a:prstGeom>
          <a:solidFill>
            <a:srgbClr val="FF6319"/>
          </a:solidFill>
          <a:ln>
            <a:noFill/>
          </a:ln>
          <a:effectLst/>
        </p:spPr>
        <p:style>
          <a:lnRef idx="1">
            <a:schemeClr val="accent1"/>
          </a:lnRef>
          <a:fillRef idx="3">
            <a:schemeClr val="accent1"/>
          </a:fillRef>
          <a:effectRef idx="2">
            <a:schemeClr val="accent1"/>
          </a:effectRef>
          <a:fontRef idx="minor">
            <a:schemeClr val="lt1"/>
          </a:fontRef>
        </p:style>
        <p:txBody>
          <a:bodyPr lIns="80465" tIns="40232" rIns="80465" bIns="40232" anchor="ctr"/>
          <a:lstStyle/>
          <a:p>
            <a:pPr algn="ctr" fontAlgn="auto">
              <a:spcBef>
                <a:spcPts val="0"/>
              </a:spcBef>
              <a:spcAft>
                <a:spcPts val="0"/>
              </a:spcAft>
              <a:defRPr/>
            </a:pPr>
            <a:endParaRPr lang="en-US" dirty="0"/>
          </a:p>
        </p:txBody>
      </p:sp>
      <p:pic>
        <p:nvPicPr>
          <p:cNvPr id="4" name="Picture 11" descr="APMT_Tag_Ver_ColorRev_PNG.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black">
          <a:xfrm>
            <a:off x="1600200" y="1871666"/>
            <a:ext cx="5943600"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24675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sz="1400" dirty="0">
              <a:solidFill>
                <a:schemeClr val="tx2"/>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8B0613D-A832-4316-A45E-F32A6BE3F3F2}" type="slidenum">
              <a:rPr lang="en-US" smtClean="0"/>
              <a:pPr>
                <a:defRPr/>
              </a:pPr>
              <a:t>‹#›</a:t>
            </a:fld>
            <a:endParaRPr lang="en-US" dirty="0"/>
          </a:p>
        </p:txBody>
      </p:sp>
    </p:spTree>
    <p:extLst>
      <p:ext uri="{BB962C8B-B14F-4D97-AF65-F5344CB8AC3E}">
        <p14:creationId xmlns:p14="http://schemas.microsoft.com/office/powerpoint/2010/main" val="178149649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2"/>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02315" indent="0" algn="ctr">
              <a:buNone/>
              <a:defRPr>
                <a:solidFill>
                  <a:schemeClr val="tx1">
                    <a:tint val="75000"/>
                  </a:schemeClr>
                </a:solidFill>
              </a:defRPr>
            </a:lvl2pPr>
            <a:lvl3pPr marL="804630" indent="0" algn="ctr">
              <a:buNone/>
              <a:defRPr>
                <a:solidFill>
                  <a:schemeClr val="tx1">
                    <a:tint val="75000"/>
                  </a:schemeClr>
                </a:solidFill>
              </a:defRPr>
            </a:lvl3pPr>
            <a:lvl4pPr marL="1206944" indent="0" algn="ctr">
              <a:buNone/>
              <a:defRPr>
                <a:solidFill>
                  <a:schemeClr val="tx1">
                    <a:tint val="75000"/>
                  </a:schemeClr>
                </a:solidFill>
              </a:defRPr>
            </a:lvl4pPr>
            <a:lvl5pPr marL="1609258" indent="0" algn="ctr">
              <a:buNone/>
              <a:defRPr>
                <a:solidFill>
                  <a:schemeClr val="tx1">
                    <a:tint val="75000"/>
                  </a:schemeClr>
                </a:solidFill>
              </a:defRPr>
            </a:lvl5pPr>
            <a:lvl6pPr marL="2011573" indent="0" algn="ctr">
              <a:buNone/>
              <a:defRPr>
                <a:solidFill>
                  <a:schemeClr val="tx1">
                    <a:tint val="75000"/>
                  </a:schemeClr>
                </a:solidFill>
              </a:defRPr>
            </a:lvl6pPr>
            <a:lvl7pPr marL="2413888" indent="0" algn="ctr">
              <a:buNone/>
              <a:defRPr>
                <a:solidFill>
                  <a:schemeClr val="tx1">
                    <a:tint val="75000"/>
                  </a:schemeClr>
                </a:solidFill>
              </a:defRPr>
            </a:lvl7pPr>
            <a:lvl8pPr marL="2816201" indent="0" algn="ctr">
              <a:buNone/>
              <a:defRPr>
                <a:solidFill>
                  <a:schemeClr val="tx1">
                    <a:tint val="75000"/>
                  </a:schemeClr>
                </a:solidFill>
              </a:defRPr>
            </a:lvl8pPr>
            <a:lvl9pPr marL="321851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lgn="ctr">
              <a:defRPr>
                <a:solidFill>
                  <a:srgbClr val="FFFFFF"/>
                </a:solidFill>
              </a:defRPr>
            </a:lvl1pPr>
          </a:lstStyle>
          <a:p>
            <a:pPr>
              <a:defRPr/>
            </a:pPr>
            <a:endParaRPr lang="en-US" sz="2000" dirty="0"/>
          </a:p>
        </p:txBody>
      </p:sp>
      <p:sp>
        <p:nvSpPr>
          <p:cNvPr id="5" name="Footer Placeholder 4"/>
          <p:cNvSpPr>
            <a:spLocks noGrp="1"/>
          </p:cNvSpPr>
          <p:nvPr>
            <p:ph type="ftr" sz="quarter" idx="11"/>
          </p:nvPr>
        </p:nvSpPr>
        <p:spPr/>
        <p:txBody>
          <a:bodyPr/>
          <a:lstStyle>
            <a:lvl1pPr>
              <a:defRPr sz="825"/>
            </a:lvl1pPr>
          </a:lstStyle>
          <a:p>
            <a:pPr>
              <a:defRPr/>
            </a:pPr>
            <a:endParaRPr lang="en-US"/>
          </a:p>
        </p:txBody>
      </p:sp>
      <p:sp>
        <p:nvSpPr>
          <p:cNvPr id="6" name="Slide Number Placeholder 5"/>
          <p:cNvSpPr>
            <a:spLocks noGrp="1"/>
          </p:cNvSpPr>
          <p:nvPr>
            <p:ph type="sldNum" sz="quarter" idx="12"/>
          </p:nvPr>
        </p:nvSpPr>
        <p:spPr/>
        <p:txBody>
          <a:bodyPr/>
          <a:lstStyle>
            <a:lvl1pPr algn="l">
              <a:defRPr sz="825" b="0">
                <a:solidFill>
                  <a:schemeClr val="tx2"/>
                </a:solidFill>
              </a:defRPr>
            </a:lvl1pPr>
          </a:lstStyle>
          <a:p>
            <a:pPr>
              <a:defRPr/>
            </a:pPr>
            <a:fld id="{A0FF0848-4B53-4ADE-A7F2-26C485F4D077}" type="slidenum">
              <a:rPr lang="en-US" smtClean="0"/>
              <a:pPr>
                <a:defRPr/>
              </a:pPr>
              <a:t>‹#›</a:t>
            </a:fld>
            <a:endParaRPr lang="en-US" dirty="0"/>
          </a:p>
        </p:txBody>
      </p:sp>
    </p:spTree>
    <p:extLst>
      <p:ext uri="{BB962C8B-B14F-4D97-AF65-F5344CB8AC3E}">
        <p14:creationId xmlns:p14="http://schemas.microsoft.com/office/powerpoint/2010/main" val="376592203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828A37C5-DE71-45A9-BE02-2E1B19317BBF}" type="slidenum">
              <a:rPr lang="en-IN" smtClean="0"/>
              <a:pPr/>
              <a:t>‹#›</a:t>
            </a:fld>
            <a:endParaRPr lang="en-IN"/>
          </a:p>
        </p:txBody>
      </p:sp>
    </p:spTree>
    <p:extLst>
      <p:ext uri="{BB962C8B-B14F-4D97-AF65-F5344CB8AC3E}">
        <p14:creationId xmlns:p14="http://schemas.microsoft.com/office/powerpoint/2010/main" val="7101200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asic">
    <p:spTree>
      <p:nvGrpSpPr>
        <p:cNvPr id="1" name=""/>
        <p:cNvGrpSpPr/>
        <p:nvPr/>
      </p:nvGrpSpPr>
      <p:grpSpPr>
        <a:xfrm>
          <a:off x="0" y="0"/>
          <a:ext cx="0" cy="0"/>
          <a:chOff x="0" y="0"/>
          <a:chExt cx="0" cy="0"/>
        </a:xfrm>
      </p:grpSpPr>
      <p:sp>
        <p:nvSpPr>
          <p:cNvPr id="2" name="Title 1"/>
          <p:cNvSpPr>
            <a:spLocks noGrp="1"/>
          </p:cNvSpPr>
          <p:nvPr>
            <p:ph type="title"/>
          </p:nvPr>
        </p:nvSpPr>
        <p:spPr>
          <a:xfrm>
            <a:off x="436688" y="188271"/>
            <a:ext cx="8270631" cy="472501"/>
          </a:xfrm>
        </p:spPr>
        <p:txBody>
          <a:bodyPr/>
          <a:lstStyle/>
          <a:p>
            <a:r>
              <a:rPr lang="en-US"/>
              <a:t>Click to edit Master title style</a:t>
            </a:r>
            <a:endParaRPr lang="en-GB" dirty="0"/>
          </a:p>
        </p:txBody>
      </p:sp>
      <p:sp>
        <p:nvSpPr>
          <p:cNvPr id="8" name="Text Placeholder 7"/>
          <p:cNvSpPr>
            <a:spLocks noGrp="1"/>
          </p:cNvSpPr>
          <p:nvPr>
            <p:ph type="body" sz="quarter" idx="32" hasCustomPrompt="1"/>
          </p:nvPr>
        </p:nvSpPr>
        <p:spPr>
          <a:xfrm>
            <a:off x="712427" y="4677976"/>
            <a:ext cx="6063304" cy="270272"/>
          </a:xfrm>
        </p:spPr>
        <p:txBody>
          <a:bodyPr anchor="b" anchorCtr="0"/>
          <a:lstStyle>
            <a:lvl1pPr>
              <a:spcBef>
                <a:spcPts val="0"/>
              </a:spcBef>
              <a:defRPr sz="400">
                <a:solidFill>
                  <a:schemeClr val="bg1">
                    <a:lumMod val="50000"/>
                  </a:schemeClr>
                </a:solidFill>
              </a:defRPr>
            </a:lvl1pPr>
            <a:lvl2pPr>
              <a:spcBef>
                <a:spcPts val="0"/>
              </a:spcBef>
              <a:defRPr sz="400"/>
            </a:lvl2pPr>
            <a:lvl3pPr>
              <a:spcBef>
                <a:spcPts val="0"/>
              </a:spcBef>
              <a:defRPr sz="400"/>
            </a:lvl3pPr>
            <a:lvl4pPr>
              <a:spcBef>
                <a:spcPts val="0"/>
              </a:spcBef>
              <a:defRPr sz="400"/>
            </a:lvl4pPr>
            <a:lvl5pPr>
              <a:spcBef>
                <a:spcPts val="0"/>
              </a:spcBef>
              <a:defRPr sz="400"/>
            </a:lvl5pPr>
          </a:lstStyle>
          <a:p>
            <a:pPr lvl="0"/>
            <a:r>
              <a:rPr lang="en-US" dirty="0"/>
              <a:t>Notes/Sources:</a:t>
            </a:r>
          </a:p>
        </p:txBody>
      </p:sp>
      <p:sp>
        <p:nvSpPr>
          <p:cNvPr id="5" name="Content Placeholder 2"/>
          <p:cNvSpPr>
            <a:spLocks noGrp="1"/>
          </p:cNvSpPr>
          <p:nvPr>
            <p:ph idx="1"/>
          </p:nvPr>
        </p:nvSpPr>
        <p:spPr>
          <a:xfrm>
            <a:off x="436688" y="809627"/>
            <a:ext cx="8270631" cy="3868341"/>
          </a:xfrm>
          <a:solidFill>
            <a:schemeClr val="bg1">
              <a:lumMod val="95000"/>
            </a:schemeClr>
          </a:solidFill>
        </p:spPr>
        <p:txBody>
          <a:bodyPr lIns="64884" tIns="64884" rIns="64884" bIns="64884"/>
          <a:lstStyle>
            <a:lvl1pPr>
              <a:defRPr sz="800">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419528495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67761" y="0"/>
            <a:ext cx="5476240" cy="5143500"/>
          </a:xfrm>
          <a:prstGeom prst="rect">
            <a:avLst/>
          </a:prstGeom>
        </p:spPr>
      </p:pic>
      <p:graphicFrame>
        <p:nvGraphicFramePr>
          <p:cNvPr id="3" name="Object 2" hidden="1"/>
          <p:cNvGraphicFramePr>
            <a:graphicFrameLocks noChangeAspect="1"/>
          </p:cNvGraphicFramePr>
          <p:nvPr userDrawn="1">
            <p:custDataLst>
              <p:tags r:id="rId1"/>
            </p:custDataLst>
          </p:nvPr>
        </p:nvGraphicFramePr>
        <p:xfrm>
          <a:off x="1591" y="1589"/>
          <a:ext cx="1587" cy="1587"/>
        </p:xfrm>
        <a:graphic>
          <a:graphicData uri="http://schemas.openxmlformats.org/presentationml/2006/ole">
            <mc:AlternateContent xmlns:mc="http://schemas.openxmlformats.org/markup-compatibility/2006">
              <mc:Choice xmlns:v="urn:schemas-microsoft-com:vml" Requires="v">
                <p:oleObj name="think-cell Slide" r:id="rId4" imgW="360" imgH="360" progId="">
                  <p:embed/>
                </p:oleObj>
              </mc:Choice>
              <mc:Fallback>
                <p:oleObj name="think-cell Slide" r:id="rId4" imgW="360" imgH="360" progId="">
                  <p:embed/>
                  <p:pic>
                    <p:nvPicPr>
                      <p:cNvPr id="3" name="Object 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91" y="1589"/>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9" name="Picture 8"/>
          <p:cNvPicPr>
            <a:picLocks noChangeAspect="1"/>
          </p:cNvPicPr>
          <p:nvPr userDrawn="1"/>
        </p:nvPicPr>
        <p:blipFill rotWithShape="1">
          <a:blip r:embed="rId6" cstate="print">
            <a:extLst>
              <a:ext uri="{28A0092B-C50C-407E-A947-70E740481C1C}">
                <a14:useLocalDpi xmlns:a14="http://schemas.microsoft.com/office/drawing/2010/main"/>
              </a:ext>
            </a:extLst>
          </a:blip>
          <a:srcRect/>
          <a:stretch/>
        </p:blipFill>
        <p:spPr>
          <a:xfrm>
            <a:off x="0" y="-1"/>
            <a:ext cx="7884160" cy="5143499"/>
          </a:xfrm>
          <a:prstGeom prst="rect">
            <a:avLst/>
          </a:prstGeom>
          <a:noFill/>
        </p:spPr>
      </p:pic>
      <p:grpSp>
        <p:nvGrpSpPr>
          <p:cNvPr id="93" name="Group 92"/>
          <p:cNvGrpSpPr/>
          <p:nvPr userDrawn="1"/>
        </p:nvGrpSpPr>
        <p:grpSpPr>
          <a:xfrm>
            <a:off x="6952111" y="4560718"/>
            <a:ext cx="1606105" cy="362132"/>
            <a:chOff x="9671050" y="4673600"/>
            <a:chExt cx="5210175" cy="1174750"/>
          </a:xfrm>
        </p:grpSpPr>
        <p:sp>
          <p:nvSpPr>
            <p:cNvPr id="94" name="Freeform 5"/>
            <p:cNvSpPr>
              <a:spLocks noEditPoints="1"/>
            </p:cNvSpPr>
            <p:nvPr/>
          </p:nvSpPr>
          <p:spPr bwMode="auto">
            <a:xfrm>
              <a:off x="9671050" y="5489575"/>
              <a:ext cx="5210175" cy="358775"/>
            </a:xfrm>
            <a:custGeom>
              <a:avLst/>
              <a:gdLst>
                <a:gd name="T0" fmla="*/ 1682 w 3282"/>
                <a:gd name="T1" fmla="*/ 46 h 226"/>
                <a:gd name="T2" fmla="*/ 1572 w 3282"/>
                <a:gd name="T3" fmla="*/ 226 h 226"/>
                <a:gd name="T4" fmla="*/ 1744 w 3282"/>
                <a:gd name="T5" fmla="*/ 226 h 226"/>
                <a:gd name="T6" fmla="*/ 1716 w 3282"/>
                <a:gd name="T7" fmla="*/ 140 h 226"/>
                <a:gd name="T8" fmla="*/ 1734 w 3282"/>
                <a:gd name="T9" fmla="*/ 116 h 226"/>
                <a:gd name="T10" fmla="*/ 1734 w 3282"/>
                <a:gd name="T11" fmla="*/ 26 h 226"/>
                <a:gd name="T12" fmla="*/ 1718 w 3282"/>
                <a:gd name="T13" fmla="*/ 6 h 226"/>
                <a:gd name="T14" fmla="*/ 1514 w 3282"/>
                <a:gd name="T15" fmla="*/ 0 h 226"/>
                <a:gd name="T16" fmla="*/ 3080 w 3282"/>
                <a:gd name="T17" fmla="*/ 2 h 226"/>
                <a:gd name="T18" fmla="*/ 3060 w 3282"/>
                <a:gd name="T19" fmla="*/ 30 h 226"/>
                <a:gd name="T20" fmla="*/ 3062 w 3282"/>
                <a:gd name="T21" fmla="*/ 118 h 226"/>
                <a:gd name="T22" fmla="*/ 3092 w 3282"/>
                <a:gd name="T23" fmla="*/ 136 h 226"/>
                <a:gd name="T24" fmla="*/ 3118 w 3282"/>
                <a:gd name="T25" fmla="*/ 162 h 226"/>
                <a:gd name="T26" fmla="*/ 3058 w 3282"/>
                <a:gd name="T27" fmla="*/ 200 h 226"/>
                <a:gd name="T28" fmla="*/ 3084 w 3282"/>
                <a:gd name="T29" fmla="*/ 226 h 226"/>
                <a:gd name="T30" fmla="*/ 3262 w 3282"/>
                <a:gd name="T31" fmla="*/ 224 h 226"/>
                <a:gd name="T32" fmla="*/ 3282 w 3282"/>
                <a:gd name="T33" fmla="*/ 200 h 226"/>
                <a:gd name="T34" fmla="*/ 3282 w 3282"/>
                <a:gd name="T35" fmla="*/ 114 h 226"/>
                <a:gd name="T36" fmla="*/ 3262 w 3282"/>
                <a:gd name="T37" fmla="*/ 92 h 226"/>
                <a:gd name="T38" fmla="*/ 3222 w 3282"/>
                <a:gd name="T39" fmla="*/ 46 h 226"/>
                <a:gd name="T40" fmla="*/ 3278 w 3282"/>
                <a:gd name="T41" fmla="*/ 30 h 226"/>
                <a:gd name="T42" fmla="*/ 3264 w 3282"/>
                <a:gd name="T43" fmla="*/ 6 h 226"/>
                <a:gd name="T44" fmla="*/ 3092 w 3282"/>
                <a:gd name="T45" fmla="*/ 0 h 226"/>
                <a:gd name="T46" fmla="*/ 1080 w 3282"/>
                <a:gd name="T47" fmla="*/ 226 h 226"/>
                <a:gd name="T48" fmla="*/ 1232 w 3282"/>
                <a:gd name="T49" fmla="*/ 0 h 226"/>
                <a:gd name="T50" fmla="*/ 2184 w 3282"/>
                <a:gd name="T51" fmla="*/ 112 h 226"/>
                <a:gd name="T52" fmla="*/ 2246 w 3282"/>
                <a:gd name="T53" fmla="*/ 0 h 226"/>
                <a:gd name="T54" fmla="*/ 2430 w 3282"/>
                <a:gd name="T55" fmla="*/ 226 h 226"/>
                <a:gd name="T56" fmla="*/ 2434 w 3282"/>
                <a:gd name="T57" fmla="*/ 156 h 226"/>
                <a:gd name="T58" fmla="*/ 2830 w 3282"/>
                <a:gd name="T59" fmla="*/ 0 h 226"/>
                <a:gd name="T60" fmla="*/ 2888 w 3282"/>
                <a:gd name="T61" fmla="*/ 180 h 226"/>
                <a:gd name="T62" fmla="*/ 360 w 3282"/>
                <a:gd name="T63" fmla="*/ 226 h 226"/>
                <a:gd name="T64" fmla="*/ 504 w 3282"/>
                <a:gd name="T65" fmla="*/ 148 h 226"/>
                <a:gd name="T66" fmla="*/ 522 w 3282"/>
                <a:gd name="T67" fmla="*/ 126 h 226"/>
                <a:gd name="T68" fmla="*/ 524 w 3282"/>
                <a:gd name="T69" fmla="*/ 26 h 226"/>
                <a:gd name="T70" fmla="*/ 508 w 3282"/>
                <a:gd name="T71" fmla="*/ 6 h 226"/>
                <a:gd name="T72" fmla="*/ 300 w 3282"/>
                <a:gd name="T73" fmla="*/ 0 h 226"/>
                <a:gd name="T74" fmla="*/ 470 w 3282"/>
                <a:gd name="T75" fmla="*/ 44 h 226"/>
                <a:gd name="T76" fmla="*/ 174 w 3282"/>
                <a:gd name="T77" fmla="*/ 134 h 226"/>
                <a:gd name="T78" fmla="*/ 58 w 3282"/>
                <a:gd name="T79" fmla="*/ 226 h 226"/>
                <a:gd name="T80" fmla="*/ 276 w 3282"/>
                <a:gd name="T81" fmla="*/ 226 h 226"/>
                <a:gd name="T82" fmla="*/ 1474 w 3282"/>
                <a:gd name="T83" fmla="*/ 46 h 226"/>
                <a:gd name="T84" fmla="*/ 1450 w 3282"/>
                <a:gd name="T85" fmla="*/ 138 h 226"/>
                <a:gd name="T86" fmla="*/ 1474 w 3282"/>
                <a:gd name="T87" fmla="*/ 226 h 226"/>
                <a:gd name="T88" fmla="*/ 682 w 3282"/>
                <a:gd name="T89" fmla="*/ 226 h 226"/>
                <a:gd name="T90" fmla="*/ 840 w 3282"/>
                <a:gd name="T91" fmla="*/ 226 h 226"/>
                <a:gd name="T92" fmla="*/ 632 w 3282"/>
                <a:gd name="T93" fmla="*/ 0 h 226"/>
                <a:gd name="T94" fmla="*/ 620 w 3282"/>
                <a:gd name="T95" fmla="*/ 98 h 226"/>
                <a:gd name="T96" fmla="*/ 2010 w 3282"/>
                <a:gd name="T97" fmla="*/ 98 h 226"/>
                <a:gd name="T98" fmla="*/ 1998 w 3282"/>
                <a:gd name="T99" fmla="*/ 0 h 226"/>
                <a:gd name="T100" fmla="*/ 1788 w 3282"/>
                <a:gd name="T101" fmla="*/ 226 h 226"/>
                <a:gd name="T102" fmla="*/ 2622 w 3282"/>
                <a:gd name="T103" fmla="*/ 134 h 226"/>
                <a:gd name="T104" fmla="*/ 2622 w 3282"/>
                <a:gd name="T105" fmla="*/ 0 h 226"/>
                <a:gd name="T106" fmla="*/ 2718 w 3282"/>
                <a:gd name="T107" fmla="*/ 178 h 226"/>
                <a:gd name="T108" fmla="*/ 2622 w 3282"/>
                <a:gd name="T109" fmla="*/ 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282" h="226">
                  <a:moveTo>
                    <a:pt x="1682" y="98"/>
                  </a:moveTo>
                  <a:lnTo>
                    <a:pt x="1572" y="98"/>
                  </a:lnTo>
                  <a:lnTo>
                    <a:pt x="1572" y="46"/>
                  </a:lnTo>
                  <a:lnTo>
                    <a:pt x="1682" y="46"/>
                  </a:lnTo>
                  <a:lnTo>
                    <a:pt x="1682" y="98"/>
                  </a:lnTo>
                  <a:close/>
                  <a:moveTo>
                    <a:pt x="1514" y="0"/>
                  </a:moveTo>
                  <a:lnTo>
                    <a:pt x="1514" y="226"/>
                  </a:lnTo>
                  <a:lnTo>
                    <a:pt x="1572" y="226"/>
                  </a:lnTo>
                  <a:lnTo>
                    <a:pt x="1572" y="144"/>
                  </a:lnTo>
                  <a:lnTo>
                    <a:pt x="1638" y="144"/>
                  </a:lnTo>
                  <a:lnTo>
                    <a:pt x="1682" y="226"/>
                  </a:lnTo>
                  <a:lnTo>
                    <a:pt x="1744" y="226"/>
                  </a:lnTo>
                  <a:lnTo>
                    <a:pt x="1698" y="144"/>
                  </a:lnTo>
                  <a:lnTo>
                    <a:pt x="1704" y="144"/>
                  </a:lnTo>
                  <a:lnTo>
                    <a:pt x="1704" y="144"/>
                  </a:lnTo>
                  <a:lnTo>
                    <a:pt x="1716" y="140"/>
                  </a:lnTo>
                  <a:lnTo>
                    <a:pt x="1726" y="134"/>
                  </a:lnTo>
                  <a:lnTo>
                    <a:pt x="1728" y="128"/>
                  </a:lnTo>
                  <a:lnTo>
                    <a:pt x="1732" y="122"/>
                  </a:lnTo>
                  <a:lnTo>
                    <a:pt x="1734" y="116"/>
                  </a:lnTo>
                  <a:lnTo>
                    <a:pt x="1734" y="110"/>
                  </a:lnTo>
                  <a:lnTo>
                    <a:pt x="1734" y="32"/>
                  </a:lnTo>
                  <a:lnTo>
                    <a:pt x="1734" y="32"/>
                  </a:lnTo>
                  <a:lnTo>
                    <a:pt x="1734" y="26"/>
                  </a:lnTo>
                  <a:lnTo>
                    <a:pt x="1732" y="20"/>
                  </a:lnTo>
                  <a:lnTo>
                    <a:pt x="1728" y="14"/>
                  </a:lnTo>
                  <a:lnTo>
                    <a:pt x="1724" y="10"/>
                  </a:lnTo>
                  <a:lnTo>
                    <a:pt x="1718" y="6"/>
                  </a:lnTo>
                  <a:lnTo>
                    <a:pt x="1712" y="2"/>
                  </a:lnTo>
                  <a:lnTo>
                    <a:pt x="1706" y="0"/>
                  </a:lnTo>
                  <a:lnTo>
                    <a:pt x="1698" y="0"/>
                  </a:lnTo>
                  <a:lnTo>
                    <a:pt x="1514" y="0"/>
                  </a:lnTo>
                  <a:close/>
                  <a:moveTo>
                    <a:pt x="3092" y="0"/>
                  </a:moveTo>
                  <a:lnTo>
                    <a:pt x="3092" y="0"/>
                  </a:lnTo>
                  <a:lnTo>
                    <a:pt x="3086" y="0"/>
                  </a:lnTo>
                  <a:lnTo>
                    <a:pt x="3080" y="2"/>
                  </a:lnTo>
                  <a:lnTo>
                    <a:pt x="3070" y="8"/>
                  </a:lnTo>
                  <a:lnTo>
                    <a:pt x="3062" y="18"/>
                  </a:lnTo>
                  <a:lnTo>
                    <a:pt x="3060" y="24"/>
                  </a:lnTo>
                  <a:lnTo>
                    <a:pt x="3060" y="30"/>
                  </a:lnTo>
                  <a:lnTo>
                    <a:pt x="3060" y="104"/>
                  </a:lnTo>
                  <a:lnTo>
                    <a:pt x="3060" y="104"/>
                  </a:lnTo>
                  <a:lnTo>
                    <a:pt x="3060" y="110"/>
                  </a:lnTo>
                  <a:lnTo>
                    <a:pt x="3062" y="118"/>
                  </a:lnTo>
                  <a:lnTo>
                    <a:pt x="3066" y="122"/>
                  </a:lnTo>
                  <a:lnTo>
                    <a:pt x="3070" y="128"/>
                  </a:lnTo>
                  <a:lnTo>
                    <a:pt x="3080" y="134"/>
                  </a:lnTo>
                  <a:lnTo>
                    <a:pt x="3092" y="136"/>
                  </a:lnTo>
                  <a:lnTo>
                    <a:pt x="3222" y="136"/>
                  </a:lnTo>
                  <a:lnTo>
                    <a:pt x="3222" y="180"/>
                  </a:lnTo>
                  <a:lnTo>
                    <a:pt x="3118" y="180"/>
                  </a:lnTo>
                  <a:lnTo>
                    <a:pt x="3118" y="162"/>
                  </a:lnTo>
                  <a:lnTo>
                    <a:pt x="3056" y="162"/>
                  </a:lnTo>
                  <a:lnTo>
                    <a:pt x="3056" y="194"/>
                  </a:lnTo>
                  <a:lnTo>
                    <a:pt x="3056" y="194"/>
                  </a:lnTo>
                  <a:lnTo>
                    <a:pt x="3058" y="200"/>
                  </a:lnTo>
                  <a:lnTo>
                    <a:pt x="3060" y="206"/>
                  </a:lnTo>
                  <a:lnTo>
                    <a:pt x="3066" y="216"/>
                  </a:lnTo>
                  <a:lnTo>
                    <a:pt x="3078" y="224"/>
                  </a:lnTo>
                  <a:lnTo>
                    <a:pt x="3084" y="226"/>
                  </a:lnTo>
                  <a:lnTo>
                    <a:pt x="3090" y="226"/>
                  </a:lnTo>
                  <a:lnTo>
                    <a:pt x="3250" y="226"/>
                  </a:lnTo>
                  <a:lnTo>
                    <a:pt x="3250" y="226"/>
                  </a:lnTo>
                  <a:lnTo>
                    <a:pt x="3262" y="224"/>
                  </a:lnTo>
                  <a:lnTo>
                    <a:pt x="3272" y="218"/>
                  </a:lnTo>
                  <a:lnTo>
                    <a:pt x="3276" y="212"/>
                  </a:lnTo>
                  <a:lnTo>
                    <a:pt x="3280" y="206"/>
                  </a:lnTo>
                  <a:lnTo>
                    <a:pt x="3282" y="200"/>
                  </a:lnTo>
                  <a:lnTo>
                    <a:pt x="3282" y="192"/>
                  </a:lnTo>
                  <a:lnTo>
                    <a:pt x="3282" y="122"/>
                  </a:lnTo>
                  <a:lnTo>
                    <a:pt x="3282" y="122"/>
                  </a:lnTo>
                  <a:lnTo>
                    <a:pt x="3282" y="114"/>
                  </a:lnTo>
                  <a:lnTo>
                    <a:pt x="3280" y="108"/>
                  </a:lnTo>
                  <a:lnTo>
                    <a:pt x="3276" y="102"/>
                  </a:lnTo>
                  <a:lnTo>
                    <a:pt x="3272" y="98"/>
                  </a:lnTo>
                  <a:lnTo>
                    <a:pt x="3262" y="92"/>
                  </a:lnTo>
                  <a:lnTo>
                    <a:pt x="3250" y="88"/>
                  </a:lnTo>
                  <a:lnTo>
                    <a:pt x="3120" y="88"/>
                  </a:lnTo>
                  <a:lnTo>
                    <a:pt x="3120" y="46"/>
                  </a:lnTo>
                  <a:lnTo>
                    <a:pt x="3222" y="46"/>
                  </a:lnTo>
                  <a:lnTo>
                    <a:pt x="3222" y="62"/>
                  </a:lnTo>
                  <a:lnTo>
                    <a:pt x="3278" y="62"/>
                  </a:lnTo>
                  <a:lnTo>
                    <a:pt x="3278" y="30"/>
                  </a:lnTo>
                  <a:lnTo>
                    <a:pt x="3278" y="30"/>
                  </a:lnTo>
                  <a:lnTo>
                    <a:pt x="3278" y="26"/>
                  </a:lnTo>
                  <a:lnTo>
                    <a:pt x="3276" y="20"/>
                  </a:lnTo>
                  <a:lnTo>
                    <a:pt x="3270" y="10"/>
                  </a:lnTo>
                  <a:lnTo>
                    <a:pt x="3264" y="6"/>
                  </a:lnTo>
                  <a:lnTo>
                    <a:pt x="3260" y="2"/>
                  </a:lnTo>
                  <a:lnTo>
                    <a:pt x="3252" y="0"/>
                  </a:lnTo>
                  <a:lnTo>
                    <a:pt x="3246" y="0"/>
                  </a:lnTo>
                  <a:lnTo>
                    <a:pt x="3092" y="0"/>
                  </a:lnTo>
                  <a:close/>
                  <a:moveTo>
                    <a:pt x="988" y="0"/>
                  </a:moveTo>
                  <a:lnTo>
                    <a:pt x="988" y="48"/>
                  </a:lnTo>
                  <a:lnTo>
                    <a:pt x="1080" y="48"/>
                  </a:lnTo>
                  <a:lnTo>
                    <a:pt x="1080" y="226"/>
                  </a:lnTo>
                  <a:lnTo>
                    <a:pt x="1140" y="226"/>
                  </a:lnTo>
                  <a:lnTo>
                    <a:pt x="1140" y="48"/>
                  </a:lnTo>
                  <a:lnTo>
                    <a:pt x="1232" y="48"/>
                  </a:lnTo>
                  <a:lnTo>
                    <a:pt x="1232" y="0"/>
                  </a:lnTo>
                  <a:lnTo>
                    <a:pt x="988" y="0"/>
                  </a:lnTo>
                  <a:close/>
                  <a:moveTo>
                    <a:pt x="2126" y="226"/>
                  </a:moveTo>
                  <a:lnTo>
                    <a:pt x="2184" y="226"/>
                  </a:lnTo>
                  <a:lnTo>
                    <a:pt x="2184" y="112"/>
                  </a:lnTo>
                  <a:lnTo>
                    <a:pt x="2184" y="0"/>
                  </a:lnTo>
                  <a:lnTo>
                    <a:pt x="2126" y="0"/>
                  </a:lnTo>
                  <a:lnTo>
                    <a:pt x="2126" y="226"/>
                  </a:lnTo>
                  <a:close/>
                  <a:moveTo>
                    <a:pt x="2246" y="0"/>
                  </a:moveTo>
                  <a:lnTo>
                    <a:pt x="2246" y="226"/>
                  </a:lnTo>
                  <a:lnTo>
                    <a:pt x="2304" y="226"/>
                  </a:lnTo>
                  <a:lnTo>
                    <a:pt x="2304" y="70"/>
                  </a:lnTo>
                  <a:lnTo>
                    <a:pt x="2430" y="226"/>
                  </a:lnTo>
                  <a:lnTo>
                    <a:pt x="2494" y="226"/>
                  </a:lnTo>
                  <a:lnTo>
                    <a:pt x="2494" y="0"/>
                  </a:lnTo>
                  <a:lnTo>
                    <a:pt x="2434" y="0"/>
                  </a:lnTo>
                  <a:lnTo>
                    <a:pt x="2434" y="156"/>
                  </a:lnTo>
                  <a:lnTo>
                    <a:pt x="2312" y="0"/>
                  </a:lnTo>
                  <a:lnTo>
                    <a:pt x="2246" y="0"/>
                  </a:lnTo>
                  <a:close/>
                  <a:moveTo>
                    <a:pt x="2888" y="0"/>
                  </a:moveTo>
                  <a:lnTo>
                    <a:pt x="2830" y="0"/>
                  </a:lnTo>
                  <a:lnTo>
                    <a:pt x="2830" y="226"/>
                  </a:lnTo>
                  <a:lnTo>
                    <a:pt x="3038" y="226"/>
                  </a:lnTo>
                  <a:lnTo>
                    <a:pt x="3038" y="180"/>
                  </a:lnTo>
                  <a:lnTo>
                    <a:pt x="2888" y="180"/>
                  </a:lnTo>
                  <a:lnTo>
                    <a:pt x="2888" y="0"/>
                  </a:lnTo>
                  <a:close/>
                  <a:moveTo>
                    <a:pt x="300" y="0"/>
                  </a:moveTo>
                  <a:lnTo>
                    <a:pt x="300" y="226"/>
                  </a:lnTo>
                  <a:lnTo>
                    <a:pt x="360" y="226"/>
                  </a:lnTo>
                  <a:lnTo>
                    <a:pt x="360" y="150"/>
                  </a:lnTo>
                  <a:lnTo>
                    <a:pt x="492" y="150"/>
                  </a:lnTo>
                  <a:lnTo>
                    <a:pt x="492" y="150"/>
                  </a:lnTo>
                  <a:lnTo>
                    <a:pt x="504" y="148"/>
                  </a:lnTo>
                  <a:lnTo>
                    <a:pt x="514" y="142"/>
                  </a:lnTo>
                  <a:lnTo>
                    <a:pt x="518" y="138"/>
                  </a:lnTo>
                  <a:lnTo>
                    <a:pt x="520" y="132"/>
                  </a:lnTo>
                  <a:lnTo>
                    <a:pt x="522" y="126"/>
                  </a:lnTo>
                  <a:lnTo>
                    <a:pt x="524" y="118"/>
                  </a:lnTo>
                  <a:lnTo>
                    <a:pt x="524" y="32"/>
                  </a:lnTo>
                  <a:lnTo>
                    <a:pt x="524" y="32"/>
                  </a:lnTo>
                  <a:lnTo>
                    <a:pt x="524" y="26"/>
                  </a:lnTo>
                  <a:lnTo>
                    <a:pt x="522" y="20"/>
                  </a:lnTo>
                  <a:lnTo>
                    <a:pt x="518" y="14"/>
                  </a:lnTo>
                  <a:lnTo>
                    <a:pt x="514" y="10"/>
                  </a:lnTo>
                  <a:lnTo>
                    <a:pt x="508" y="6"/>
                  </a:lnTo>
                  <a:lnTo>
                    <a:pt x="502" y="2"/>
                  </a:lnTo>
                  <a:lnTo>
                    <a:pt x="496" y="0"/>
                  </a:lnTo>
                  <a:lnTo>
                    <a:pt x="488" y="0"/>
                  </a:lnTo>
                  <a:lnTo>
                    <a:pt x="300" y="0"/>
                  </a:lnTo>
                  <a:close/>
                  <a:moveTo>
                    <a:pt x="470" y="102"/>
                  </a:moveTo>
                  <a:lnTo>
                    <a:pt x="360" y="102"/>
                  </a:lnTo>
                  <a:lnTo>
                    <a:pt x="360" y="44"/>
                  </a:lnTo>
                  <a:lnTo>
                    <a:pt x="470" y="44"/>
                  </a:lnTo>
                  <a:lnTo>
                    <a:pt x="470" y="102"/>
                  </a:lnTo>
                  <a:close/>
                  <a:moveTo>
                    <a:pt x="98" y="134"/>
                  </a:moveTo>
                  <a:lnTo>
                    <a:pt x="136" y="46"/>
                  </a:lnTo>
                  <a:lnTo>
                    <a:pt x="174" y="134"/>
                  </a:lnTo>
                  <a:lnTo>
                    <a:pt x="98" y="134"/>
                  </a:lnTo>
                  <a:close/>
                  <a:moveTo>
                    <a:pt x="98" y="0"/>
                  </a:moveTo>
                  <a:lnTo>
                    <a:pt x="0" y="226"/>
                  </a:lnTo>
                  <a:lnTo>
                    <a:pt x="58" y="226"/>
                  </a:lnTo>
                  <a:lnTo>
                    <a:pt x="78" y="178"/>
                  </a:lnTo>
                  <a:lnTo>
                    <a:pt x="194" y="178"/>
                  </a:lnTo>
                  <a:lnTo>
                    <a:pt x="216" y="226"/>
                  </a:lnTo>
                  <a:lnTo>
                    <a:pt x="276" y="226"/>
                  </a:lnTo>
                  <a:lnTo>
                    <a:pt x="178" y="0"/>
                  </a:lnTo>
                  <a:lnTo>
                    <a:pt x="98" y="0"/>
                  </a:lnTo>
                  <a:close/>
                  <a:moveTo>
                    <a:pt x="1474" y="0"/>
                  </a:moveTo>
                  <a:lnTo>
                    <a:pt x="1474" y="46"/>
                  </a:lnTo>
                  <a:lnTo>
                    <a:pt x="1318" y="46"/>
                  </a:lnTo>
                  <a:lnTo>
                    <a:pt x="1318" y="92"/>
                  </a:lnTo>
                  <a:lnTo>
                    <a:pt x="1450" y="92"/>
                  </a:lnTo>
                  <a:lnTo>
                    <a:pt x="1450" y="138"/>
                  </a:lnTo>
                  <a:lnTo>
                    <a:pt x="1318" y="138"/>
                  </a:lnTo>
                  <a:lnTo>
                    <a:pt x="1318" y="180"/>
                  </a:lnTo>
                  <a:lnTo>
                    <a:pt x="1474" y="180"/>
                  </a:lnTo>
                  <a:lnTo>
                    <a:pt x="1474" y="226"/>
                  </a:lnTo>
                  <a:lnTo>
                    <a:pt x="1260" y="226"/>
                  </a:lnTo>
                  <a:lnTo>
                    <a:pt x="1260" y="0"/>
                  </a:lnTo>
                  <a:lnTo>
                    <a:pt x="1474" y="0"/>
                  </a:lnTo>
                  <a:close/>
                  <a:moveTo>
                    <a:pt x="682" y="226"/>
                  </a:moveTo>
                  <a:lnTo>
                    <a:pt x="724" y="226"/>
                  </a:lnTo>
                  <a:lnTo>
                    <a:pt x="786" y="98"/>
                  </a:lnTo>
                  <a:lnTo>
                    <a:pt x="786" y="226"/>
                  </a:lnTo>
                  <a:lnTo>
                    <a:pt x="840" y="226"/>
                  </a:lnTo>
                  <a:lnTo>
                    <a:pt x="840" y="0"/>
                  </a:lnTo>
                  <a:lnTo>
                    <a:pt x="776" y="0"/>
                  </a:lnTo>
                  <a:lnTo>
                    <a:pt x="704" y="164"/>
                  </a:lnTo>
                  <a:lnTo>
                    <a:pt x="632" y="0"/>
                  </a:lnTo>
                  <a:lnTo>
                    <a:pt x="564" y="0"/>
                  </a:lnTo>
                  <a:lnTo>
                    <a:pt x="564" y="226"/>
                  </a:lnTo>
                  <a:lnTo>
                    <a:pt x="620" y="226"/>
                  </a:lnTo>
                  <a:lnTo>
                    <a:pt x="620" y="98"/>
                  </a:lnTo>
                  <a:lnTo>
                    <a:pt x="682" y="226"/>
                  </a:lnTo>
                  <a:close/>
                  <a:moveTo>
                    <a:pt x="1904" y="226"/>
                  </a:moveTo>
                  <a:lnTo>
                    <a:pt x="1948" y="226"/>
                  </a:lnTo>
                  <a:lnTo>
                    <a:pt x="2010" y="98"/>
                  </a:lnTo>
                  <a:lnTo>
                    <a:pt x="2010" y="226"/>
                  </a:lnTo>
                  <a:lnTo>
                    <a:pt x="2064" y="226"/>
                  </a:lnTo>
                  <a:lnTo>
                    <a:pt x="2064" y="0"/>
                  </a:lnTo>
                  <a:lnTo>
                    <a:pt x="1998" y="0"/>
                  </a:lnTo>
                  <a:lnTo>
                    <a:pt x="1926" y="164"/>
                  </a:lnTo>
                  <a:lnTo>
                    <a:pt x="1856" y="0"/>
                  </a:lnTo>
                  <a:lnTo>
                    <a:pt x="1788" y="0"/>
                  </a:lnTo>
                  <a:lnTo>
                    <a:pt x="1788" y="226"/>
                  </a:lnTo>
                  <a:lnTo>
                    <a:pt x="1842" y="226"/>
                  </a:lnTo>
                  <a:lnTo>
                    <a:pt x="1842" y="98"/>
                  </a:lnTo>
                  <a:lnTo>
                    <a:pt x="1904" y="226"/>
                  </a:lnTo>
                  <a:close/>
                  <a:moveTo>
                    <a:pt x="2622" y="134"/>
                  </a:moveTo>
                  <a:lnTo>
                    <a:pt x="2660" y="46"/>
                  </a:lnTo>
                  <a:lnTo>
                    <a:pt x="2698" y="134"/>
                  </a:lnTo>
                  <a:lnTo>
                    <a:pt x="2622" y="134"/>
                  </a:lnTo>
                  <a:close/>
                  <a:moveTo>
                    <a:pt x="2622" y="0"/>
                  </a:moveTo>
                  <a:lnTo>
                    <a:pt x="2524" y="226"/>
                  </a:lnTo>
                  <a:lnTo>
                    <a:pt x="2582" y="226"/>
                  </a:lnTo>
                  <a:lnTo>
                    <a:pt x="2602" y="178"/>
                  </a:lnTo>
                  <a:lnTo>
                    <a:pt x="2718" y="178"/>
                  </a:lnTo>
                  <a:lnTo>
                    <a:pt x="2738" y="226"/>
                  </a:lnTo>
                  <a:lnTo>
                    <a:pt x="2800" y="226"/>
                  </a:lnTo>
                  <a:lnTo>
                    <a:pt x="2702" y="0"/>
                  </a:lnTo>
                  <a:lnTo>
                    <a:pt x="2622"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96" name="Freeform 6"/>
            <p:cNvSpPr>
              <a:spLocks noEditPoints="1"/>
            </p:cNvSpPr>
            <p:nvPr/>
          </p:nvSpPr>
          <p:spPr bwMode="auto">
            <a:xfrm>
              <a:off x="10750550" y="4673600"/>
              <a:ext cx="3057525" cy="622300"/>
            </a:xfrm>
            <a:custGeom>
              <a:avLst/>
              <a:gdLst>
                <a:gd name="T0" fmla="*/ 454 w 1926"/>
                <a:gd name="T1" fmla="*/ 256 h 392"/>
                <a:gd name="T2" fmla="*/ 508 w 1926"/>
                <a:gd name="T3" fmla="*/ 258 h 392"/>
                <a:gd name="T4" fmla="*/ 530 w 1926"/>
                <a:gd name="T5" fmla="*/ 252 h 392"/>
                <a:gd name="T6" fmla="*/ 580 w 1926"/>
                <a:gd name="T7" fmla="*/ 356 h 392"/>
                <a:gd name="T8" fmla="*/ 608 w 1926"/>
                <a:gd name="T9" fmla="*/ 266 h 392"/>
                <a:gd name="T10" fmla="*/ 698 w 1926"/>
                <a:gd name="T11" fmla="*/ 266 h 392"/>
                <a:gd name="T12" fmla="*/ 754 w 1926"/>
                <a:gd name="T13" fmla="*/ 292 h 392"/>
                <a:gd name="T14" fmla="*/ 706 w 1926"/>
                <a:gd name="T15" fmla="*/ 290 h 392"/>
                <a:gd name="T16" fmla="*/ 852 w 1926"/>
                <a:gd name="T17" fmla="*/ 280 h 392"/>
                <a:gd name="T18" fmla="*/ 800 w 1926"/>
                <a:gd name="T19" fmla="*/ 318 h 392"/>
                <a:gd name="T20" fmla="*/ 848 w 1926"/>
                <a:gd name="T21" fmla="*/ 338 h 392"/>
                <a:gd name="T22" fmla="*/ 816 w 1926"/>
                <a:gd name="T23" fmla="*/ 392 h 392"/>
                <a:gd name="T24" fmla="*/ 778 w 1926"/>
                <a:gd name="T25" fmla="*/ 340 h 392"/>
                <a:gd name="T26" fmla="*/ 778 w 1926"/>
                <a:gd name="T27" fmla="*/ 292 h 392"/>
                <a:gd name="T28" fmla="*/ 842 w 1926"/>
                <a:gd name="T29" fmla="*/ 252 h 392"/>
                <a:gd name="T30" fmla="*/ 842 w 1926"/>
                <a:gd name="T31" fmla="*/ 372 h 392"/>
                <a:gd name="T32" fmla="*/ 790 w 1926"/>
                <a:gd name="T33" fmla="*/ 358 h 392"/>
                <a:gd name="T34" fmla="*/ 800 w 1926"/>
                <a:gd name="T35" fmla="*/ 292 h 392"/>
                <a:gd name="T36" fmla="*/ 834 w 1926"/>
                <a:gd name="T37" fmla="*/ 292 h 392"/>
                <a:gd name="T38" fmla="*/ 974 w 1926"/>
                <a:gd name="T39" fmla="*/ 360 h 392"/>
                <a:gd name="T40" fmla="*/ 930 w 1926"/>
                <a:gd name="T41" fmla="*/ 264 h 392"/>
                <a:gd name="T42" fmla="*/ 1020 w 1926"/>
                <a:gd name="T43" fmla="*/ 260 h 392"/>
                <a:gd name="T44" fmla="*/ 958 w 1926"/>
                <a:gd name="T45" fmla="*/ 256 h 392"/>
                <a:gd name="T46" fmla="*/ 968 w 1926"/>
                <a:gd name="T47" fmla="*/ 340 h 392"/>
                <a:gd name="T48" fmla="*/ 1052 w 1926"/>
                <a:gd name="T49" fmla="*/ 234 h 392"/>
                <a:gd name="T50" fmla="*/ 1092 w 1926"/>
                <a:gd name="T51" fmla="*/ 312 h 392"/>
                <a:gd name="T52" fmla="*/ 1162 w 1926"/>
                <a:gd name="T53" fmla="*/ 272 h 392"/>
                <a:gd name="T54" fmla="*/ 1142 w 1926"/>
                <a:gd name="T55" fmla="*/ 360 h 392"/>
                <a:gd name="T56" fmla="*/ 1116 w 1926"/>
                <a:gd name="T57" fmla="*/ 330 h 392"/>
                <a:gd name="T58" fmla="*/ 1154 w 1926"/>
                <a:gd name="T59" fmla="*/ 300 h 392"/>
                <a:gd name="T60" fmla="*/ 1226 w 1926"/>
                <a:gd name="T61" fmla="*/ 266 h 392"/>
                <a:gd name="T62" fmla="*/ 1278 w 1926"/>
                <a:gd name="T63" fmla="*/ 320 h 392"/>
                <a:gd name="T64" fmla="*/ 1212 w 1926"/>
                <a:gd name="T65" fmla="*/ 344 h 392"/>
                <a:gd name="T66" fmla="*/ 1254 w 1926"/>
                <a:gd name="T67" fmla="*/ 330 h 392"/>
                <a:gd name="T68" fmla="*/ 1220 w 1926"/>
                <a:gd name="T69" fmla="*/ 294 h 392"/>
                <a:gd name="T70" fmla="*/ 1346 w 1926"/>
                <a:gd name="T71" fmla="*/ 352 h 392"/>
                <a:gd name="T72" fmla="*/ 1300 w 1926"/>
                <a:gd name="T73" fmla="*/ 314 h 392"/>
                <a:gd name="T74" fmla="*/ 1324 w 1926"/>
                <a:gd name="T75" fmla="*/ 280 h 392"/>
                <a:gd name="T76" fmla="*/ 1354 w 1926"/>
                <a:gd name="T77" fmla="*/ 266 h 392"/>
                <a:gd name="T78" fmla="*/ 1330 w 1926"/>
                <a:gd name="T79" fmla="*/ 314 h 392"/>
                <a:gd name="T80" fmla="*/ 1348 w 1926"/>
                <a:gd name="T81" fmla="*/ 338 h 392"/>
                <a:gd name="T82" fmla="*/ 1514 w 1926"/>
                <a:gd name="T83" fmla="*/ 358 h 392"/>
                <a:gd name="T84" fmla="*/ 1616 w 1926"/>
                <a:gd name="T85" fmla="*/ 286 h 392"/>
                <a:gd name="T86" fmla="*/ 1722 w 1926"/>
                <a:gd name="T87" fmla="*/ 350 h 392"/>
                <a:gd name="T88" fmla="*/ 1662 w 1926"/>
                <a:gd name="T89" fmla="*/ 360 h 392"/>
                <a:gd name="T90" fmla="*/ 1700 w 1926"/>
                <a:gd name="T91" fmla="*/ 300 h 392"/>
                <a:gd name="T92" fmla="*/ 1642 w 1926"/>
                <a:gd name="T93" fmla="*/ 290 h 392"/>
                <a:gd name="T94" fmla="*/ 1720 w 1926"/>
                <a:gd name="T95" fmla="*/ 284 h 392"/>
                <a:gd name="T96" fmla="*/ 1660 w 1926"/>
                <a:gd name="T97" fmla="*/ 330 h 392"/>
                <a:gd name="T98" fmla="*/ 1802 w 1926"/>
                <a:gd name="T99" fmla="*/ 358 h 392"/>
                <a:gd name="T100" fmla="*/ 1742 w 1926"/>
                <a:gd name="T101" fmla="*/ 330 h 392"/>
                <a:gd name="T102" fmla="*/ 1790 w 1926"/>
                <a:gd name="T103" fmla="*/ 266 h 392"/>
                <a:gd name="T104" fmla="*/ 1782 w 1926"/>
                <a:gd name="T105" fmla="*/ 280 h 392"/>
                <a:gd name="T106" fmla="*/ 1776 w 1926"/>
                <a:gd name="T107" fmla="*/ 342 h 392"/>
                <a:gd name="T108" fmla="*/ 1896 w 1926"/>
                <a:gd name="T109" fmla="*/ 358 h 392"/>
                <a:gd name="T110" fmla="*/ 1844 w 1926"/>
                <a:gd name="T111" fmla="*/ 294 h 392"/>
                <a:gd name="T112" fmla="*/ 1924 w 1926"/>
                <a:gd name="T113" fmla="*/ 296 h 392"/>
                <a:gd name="T114" fmla="*/ 1894 w 1926"/>
                <a:gd name="T115" fmla="*/ 342 h 392"/>
                <a:gd name="T116" fmla="*/ 1884 w 1926"/>
                <a:gd name="T117" fmla="*/ 278 h 392"/>
                <a:gd name="T118" fmla="*/ 0 w 1926"/>
                <a:gd name="T119" fmla="*/ 388 h 392"/>
                <a:gd name="T120" fmla="*/ 652 w 1926"/>
                <a:gd name="T121" fmla="*/ 234 h 392"/>
                <a:gd name="T122" fmla="*/ 1424 w 1926"/>
                <a:gd name="T123" fmla="*/ 296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26" h="392">
                  <a:moveTo>
                    <a:pt x="356" y="358"/>
                  </a:moveTo>
                  <a:lnTo>
                    <a:pt x="356" y="234"/>
                  </a:lnTo>
                  <a:lnTo>
                    <a:pt x="380" y="234"/>
                  </a:lnTo>
                  <a:lnTo>
                    <a:pt x="380" y="338"/>
                  </a:lnTo>
                  <a:lnTo>
                    <a:pt x="434" y="338"/>
                  </a:lnTo>
                  <a:lnTo>
                    <a:pt x="434" y="358"/>
                  </a:lnTo>
                  <a:lnTo>
                    <a:pt x="356" y="358"/>
                  </a:lnTo>
                  <a:close/>
                  <a:moveTo>
                    <a:pt x="454" y="256"/>
                  </a:moveTo>
                  <a:lnTo>
                    <a:pt x="454" y="234"/>
                  </a:lnTo>
                  <a:lnTo>
                    <a:pt x="474" y="234"/>
                  </a:lnTo>
                  <a:lnTo>
                    <a:pt x="474" y="244"/>
                  </a:lnTo>
                  <a:lnTo>
                    <a:pt x="474" y="256"/>
                  </a:lnTo>
                  <a:lnTo>
                    <a:pt x="454" y="256"/>
                  </a:lnTo>
                  <a:close/>
                  <a:moveTo>
                    <a:pt x="454" y="358"/>
                  </a:moveTo>
                  <a:lnTo>
                    <a:pt x="454" y="266"/>
                  </a:lnTo>
                  <a:lnTo>
                    <a:pt x="474" y="266"/>
                  </a:lnTo>
                  <a:lnTo>
                    <a:pt x="474" y="312"/>
                  </a:lnTo>
                  <a:lnTo>
                    <a:pt x="474" y="358"/>
                  </a:lnTo>
                  <a:lnTo>
                    <a:pt x="454" y="358"/>
                  </a:lnTo>
                  <a:close/>
                  <a:moveTo>
                    <a:pt x="508" y="358"/>
                  </a:moveTo>
                  <a:lnTo>
                    <a:pt x="508" y="282"/>
                  </a:lnTo>
                  <a:lnTo>
                    <a:pt x="494" y="282"/>
                  </a:lnTo>
                  <a:lnTo>
                    <a:pt x="494" y="266"/>
                  </a:lnTo>
                  <a:lnTo>
                    <a:pt x="508" y="266"/>
                  </a:lnTo>
                  <a:lnTo>
                    <a:pt x="508" y="266"/>
                  </a:lnTo>
                  <a:lnTo>
                    <a:pt x="508" y="258"/>
                  </a:lnTo>
                  <a:lnTo>
                    <a:pt x="510" y="250"/>
                  </a:lnTo>
                  <a:lnTo>
                    <a:pt x="512" y="242"/>
                  </a:lnTo>
                  <a:lnTo>
                    <a:pt x="518" y="236"/>
                  </a:lnTo>
                  <a:lnTo>
                    <a:pt x="518" y="236"/>
                  </a:lnTo>
                  <a:lnTo>
                    <a:pt x="524" y="234"/>
                  </a:lnTo>
                  <a:lnTo>
                    <a:pt x="530" y="232"/>
                  </a:lnTo>
                  <a:lnTo>
                    <a:pt x="548" y="232"/>
                  </a:lnTo>
                  <a:lnTo>
                    <a:pt x="548" y="248"/>
                  </a:lnTo>
                  <a:lnTo>
                    <a:pt x="548" y="248"/>
                  </a:lnTo>
                  <a:lnTo>
                    <a:pt x="542" y="248"/>
                  </a:lnTo>
                  <a:lnTo>
                    <a:pt x="542" y="248"/>
                  </a:lnTo>
                  <a:lnTo>
                    <a:pt x="534" y="248"/>
                  </a:lnTo>
                  <a:lnTo>
                    <a:pt x="530" y="252"/>
                  </a:lnTo>
                  <a:lnTo>
                    <a:pt x="528" y="258"/>
                  </a:lnTo>
                  <a:lnTo>
                    <a:pt x="528" y="266"/>
                  </a:lnTo>
                  <a:lnTo>
                    <a:pt x="548" y="266"/>
                  </a:lnTo>
                  <a:lnTo>
                    <a:pt x="548" y="282"/>
                  </a:lnTo>
                  <a:lnTo>
                    <a:pt x="528" y="282"/>
                  </a:lnTo>
                  <a:lnTo>
                    <a:pt x="528" y="358"/>
                  </a:lnTo>
                  <a:lnTo>
                    <a:pt x="508" y="358"/>
                  </a:lnTo>
                  <a:close/>
                  <a:moveTo>
                    <a:pt x="610" y="358"/>
                  </a:moveTo>
                  <a:lnTo>
                    <a:pt x="610" y="358"/>
                  </a:lnTo>
                  <a:lnTo>
                    <a:pt x="596" y="360"/>
                  </a:lnTo>
                  <a:lnTo>
                    <a:pt x="596" y="360"/>
                  </a:lnTo>
                  <a:lnTo>
                    <a:pt x="584" y="358"/>
                  </a:lnTo>
                  <a:lnTo>
                    <a:pt x="580" y="356"/>
                  </a:lnTo>
                  <a:lnTo>
                    <a:pt x="576" y="352"/>
                  </a:lnTo>
                  <a:lnTo>
                    <a:pt x="576" y="352"/>
                  </a:lnTo>
                  <a:lnTo>
                    <a:pt x="572" y="348"/>
                  </a:lnTo>
                  <a:lnTo>
                    <a:pt x="570" y="342"/>
                  </a:lnTo>
                  <a:lnTo>
                    <a:pt x="570" y="330"/>
                  </a:lnTo>
                  <a:lnTo>
                    <a:pt x="570" y="282"/>
                  </a:lnTo>
                  <a:lnTo>
                    <a:pt x="558" y="282"/>
                  </a:lnTo>
                  <a:lnTo>
                    <a:pt x="558" y="266"/>
                  </a:lnTo>
                  <a:lnTo>
                    <a:pt x="570" y="266"/>
                  </a:lnTo>
                  <a:lnTo>
                    <a:pt x="572" y="242"/>
                  </a:lnTo>
                  <a:lnTo>
                    <a:pt x="590" y="240"/>
                  </a:lnTo>
                  <a:lnTo>
                    <a:pt x="590" y="266"/>
                  </a:lnTo>
                  <a:lnTo>
                    <a:pt x="608" y="266"/>
                  </a:lnTo>
                  <a:lnTo>
                    <a:pt x="608" y="282"/>
                  </a:lnTo>
                  <a:lnTo>
                    <a:pt x="590" y="282"/>
                  </a:lnTo>
                  <a:lnTo>
                    <a:pt x="590" y="328"/>
                  </a:lnTo>
                  <a:lnTo>
                    <a:pt x="590" y="328"/>
                  </a:lnTo>
                  <a:lnTo>
                    <a:pt x="590" y="334"/>
                  </a:lnTo>
                  <a:lnTo>
                    <a:pt x="594" y="340"/>
                  </a:lnTo>
                  <a:lnTo>
                    <a:pt x="598" y="342"/>
                  </a:lnTo>
                  <a:lnTo>
                    <a:pt x="604" y="342"/>
                  </a:lnTo>
                  <a:lnTo>
                    <a:pt x="604" y="342"/>
                  </a:lnTo>
                  <a:lnTo>
                    <a:pt x="610" y="342"/>
                  </a:lnTo>
                  <a:lnTo>
                    <a:pt x="610" y="358"/>
                  </a:lnTo>
                  <a:close/>
                  <a:moveTo>
                    <a:pt x="678" y="266"/>
                  </a:moveTo>
                  <a:lnTo>
                    <a:pt x="698" y="266"/>
                  </a:lnTo>
                  <a:lnTo>
                    <a:pt x="698" y="288"/>
                  </a:lnTo>
                  <a:lnTo>
                    <a:pt x="698" y="288"/>
                  </a:lnTo>
                  <a:lnTo>
                    <a:pt x="702" y="280"/>
                  </a:lnTo>
                  <a:lnTo>
                    <a:pt x="706" y="272"/>
                  </a:lnTo>
                  <a:lnTo>
                    <a:pt x="714" y="266"/>
                  </a:lnTo>
                  <a:lnTo>
                    <a:pt x="720" y="264"/>
                  </a:lnTo>
                  <a:lnTo>
                    <a:pt x="726" y="264"/>
                  </a:lnTo>
                  <a:lnTo>
                    <a:pt x="726" y="264"/>
                  </a:lnTo>
                  <a:lnTo>
                    <a:pt x="736" y="266"/>
                  </a:lnTo>
                  <a:lnTo>
                    <a:pt x="742" y="268"/>
                  </a:lnTo>
                  <a:lnTo>
                    <a:pt x="748" y="274"/>
                  </a:lnTo>
                  <a:lnTo>
                    <a:pt x="752" y="280"/>
                  </a:lnTo>
                  <a:lnTo>
                    <a:pt x="754" y="292"/>
                  </a:lnTo>
                  <a:lnTo>
                    <a:pt x="756" y="304"/>
                  </a:lnTo>
                  <a:lnTo>
                    <a:pt x="756" y="358"/>
                  </a:lnTo>
                  <a:lnTo>
                    <a:pt x="734" y="358"/>
                  </a:lnTo>
                  <a:lnTo>
                    <a:pt x="734" y="304"/>
                  </a:lnTo>
                  <a:lnTo>
                    <a:pt x="734" y="304"/>
                  </a:lnTo>
                  <a:lnTo>
                    <a:pt x="732" y="292"/>
                  </a:lnTo>
                  <a:lnTo>
                    <a:pt x="728" y="286"/>
                  </a:lnTo>
                  <a:lnTo>
                    <a:pt x="724" y="282"/>
                  </a:lnTo>
                  <a:lnTo>
                    <a:pt x="720" y="282"/>
                  </a:lnTo>
                  <a:lnTo>
                    <a:pt x="720" y="282"/>
                  </a:lnTo>
                  <a:lnTo>
                    <a:pt x="716" y="282"/>
                  </a:lnTo>
                  <a:lnTo>
                    <a:pt x="708" y="286"/>
                  </a:lnTo>
                  <a:lnTo>
                    <a:pt x="706" y="290"/>
                  </a:lnTo>
                  <a:lnTo>
                    <a:pt x="702" y="296"/>
                  </a:lnTo>
                  <a:lnTo>
                    <a:pt x="700" y="304"/>
                  </a:lnTo>
                  <a:lnTo>
                    <a:pt x="700" y="314"/>
                  </a:lnTo>
                  <a:lnTo>
                    <a:pt x="700" y="358"/>
                  </a:lnTo>
                  <a:lnTo>
                    <a:pt x="678" y="358"/>
                  </a:lnTo>
                  <a:lnTo>
                    <a:pt x="678" y="266"/>
                  </a:lnTo>
                  <a:close/>
                  <a:moveTo>
                    <a:pt x="864" y="264"/>
                  </a:moveTo>
                  <a:lnTo>
                    <a:pt x="858" y="264"/>
                  </a:lnTo>
                  <a:lnTo>
                    <a:pt x="858" y="264"/>
                  </a:lnTo>
                  <a:lnTo>
                    <a:pt x="850" y="266"/>
                  </a:lnTo>
                  <a:lnTo>
                    <a:pt x="844" y="272"/>
                  </a:lnTo>
                  <a:lnTo>
                    <a:pt x="844" y="272"/>
                  </a:lnTo>
                  <a:lnTo>
                    <a:pt x="852" y="280"/>
                  </a:lnTo>
                  <a:lnTo>
                    <a:pt x="854" y="284"/>
                  </a:lnTo>
                  <a:lnTo>
                    <a:pt x="856" y="292"/>
                  </a:lnTo>
                  <a:lnTo>
                    <a:pt x="856" y="292"/>
                  </a:lnTo>
                  <a:lnTo>
                    <a:pt x="854" y="298"/>
                  </a:lnTo>
                  <a:lnTo>
                    <a:pt x="852" y="302"/>
                  </a:lnTo>
                  <a:lnTo>
                    <a:pt x="850" y="308"/>
                  </a:lnTo>
                  <a:lnTo>
                    <a:pt x="844" y="312"/>
                  </a:lnTo>
                  <a:lnTo>
                    <a:pt x="840" y="316"/>
                  </a:lnTo>
                  <a:lnTo>
                    <a:pt x="834" y="318"/>
                  </a:lnTo>
                  <a:lnTo>
                    <a:pt x="818" y="320"/>
                  </a:lnTo>
                  <a:lnTo>
                    <a:pt x="818" y="320"/>
                  </a:lnTo>
                  <a:lnTo>
                    <a:pt x="810" y="320"/>
                  </a:lnTo>
                  <a:lnTo>
                    <a:pt x="800" y="318"/>
                  </a:lnTo>
                  <a:lnTo>
                    <a:pt x="800" y="318"/>
                  </a:lnTo>
                  <a:lnTo>
                    <a:pt x="796" y="320"/>
                  </a:lnTo>
                  <a:lnTo>
                    <a:pt x="794" y="322"/>
                  </a:lnTo>
                  <a:lnTo>
                    <a:pt x="794" y="326"/>
                  </a:lnTo>
                  <a:lnTo>
                    <a:pt x="794" y="326"/>
                  </a:lnTo>
                  <a:lnTo>
                    <a:pt x="796" y="330"/>
                  </a:lnTo>
                  <a:lnTo>
                    <a:pt x="798" y="332"/>
                  </a:lnTo>
                  <a:lnTo>
                    <a:pt x="802" y="334"/>
                  </a:lnTo>
                  <a:lnTo>
                    <a:pt x="810" y="336"/>
                  </a:lnTo>
                  <a:lnTo>
                    <a:pt x="832" y="336"/>
                  </a:lnTo>
                  <a:lnTo>
                    <a:pt x="832" y="336"/>
                  </a:lnTo>
                  <a:lnTo>
                    <a:pt x="840" y="336"/>
                  </a:lnTo>
                  <a:lnTo>
                    <a:pt x="848" y="338"/>
                  </a:lnTo>
                  <a:lnTo>
                    <a:pt x="852" y="340"/>
                  </a:lnTo>
                  <a:lnTo>
                    <a:pt x="856" y="344"/>
                  </a:lnTo>
                  <a:lnTo>
                    <a:pt x="862" y="352"/>
                  </a:lnTo>
                  <a:lnTo>
                    <a:pt x="864" y="360"/>
                  </a:lnTo>
                  <a:lnTo>
                    <a:pt x="864" y="360"/>
                  </a:lnTo>
                  <a:lnTo>
                    <a:pt x="862" y="370"/>
                  </a:lnTo>
                  <a:lnTo>
                    <a:pt x="860" y="376"/>
                  </a:lnTo>
                  <a:lnTo>
                    <a:pt x="856" y="380"/>
                  </a:lnTo>
                  <a:lnTo>
                    <a:pt x="848" y="384"/>
                  </a:lnTo>
                  <a:lnTo>
                    <a:pt x="840" y="388"/>
                  </a:lnTo>
                  <a:lnTo>
                    <a:pt x="830" y="390"/>
                  </a:lnTo>
                  <a:lnTo>
                    <a:pt x="816" y="392"/>
                  </a:lnTo>
                  <a:lnTo>
                    <a:pt x="816" y="392"/>
                  </a:lnTo>
                  <a:lnTo>
                    <a:pt x="800" y="390"/>
                  </a:lnTo>
                  <a:lnTo>
                    <a:pt x="784" y="386"/>
                  </a:lnTo>
                  <a:lnTo>
                    <a:pt x="780" y="382"/>
                  </a:lnTo>
                  <a:lnTo>
                    <a:pt x="776" y="378"/>
                  </a:lnTo>
                  <a:lnTo>
                    <a:pt x="772" y="372"/>
                  </a:lnTo>
                  <a:lnTo>
                    <a:pt x="772" y="366"/>
                  </a:lnTo>
                  <a:lnTo>
                    <a:pt x="772" y="366"/>
                  </a:lnTo>
                  <a:lnTo>
                    <a:pt x="772" y="358"/>
                  </a:lnTo>
                  <a:lnTo>
                    <a:pt x="776" y="354"/>
                  </a:lnTo>
                  <a:lnTo>
                    <a:pt x="780" y="350"/>
                  </a:lnTo>
                  <a:lnTo>
                    <a:pt x="786" y="348"/>
                  </a:lnTo>
                  <a:lnTo>
                    <a:pt x="786" y="348"/>
                  </a:lnTo>
                  <a:lnTo>
                    <a:pt x="778" y="340"/>
                  </a:lnTo>
                  <a:lnTo>
                    <a:pt x="778" y="336"/>
                  </a:lnTo>
                  <a:lnTo>
                    <a:pt x="776" y="332"/>
                  </a:lnTo>
                  <a:lnTo>
                    <a:pt x="776" y="332"/>
                  </a:lnTo>
                  <a:lnTo>
                    <a:pt x="778" y="324"/>
                  </a:lnTo>
                  <a:lnTo>
                    <a:pt x="782" y="320"/>
                  </a:lnTo>
                  <a:lnTo>
                    <a:pt x="786" y="316"/>
                  </a:lnTo>
                  <a:lnTo>
                    <a:pt x="792" y="314"/>
                  </a:lnTo>
                  <a:lnTo>
                    <a:pt x="792" y="314"/>
                  </a:lnTo>
                  <a:lnTo>
                    <a:pt x="788" y="310"/>
                  </a:lnTo>
                  <a:lnTo>
                    <a:pt x="784" y="306"/>
                  </a:lnTo>
                  <a:lnTo>
                    <a:pt x="780" y="300"/>
                  </a:lnTo>
                  <a:lnTo>
                    <a:pt x="778" y="292"/>
                  </a:lnTo>
                  <a:lnTo>
                    <a:pt x="778" y="292"/>
                  </a:lnTo>
                  <a:lnTo>
                    <a:pt x="780" y="284"/>
                  </a:lnTo>
                  <a:lnTo>
                    <a:pt x="782" y="278"/>
                  </a:lnTo>
                  <a:lnTo>
                    <a:pt x="786" y="274"/>
                  </a:lnTo>
                  <a:lnTo>
                    <a:pt x="790" y="270"/>
                  </a:lnTo>
                  <a:lnTo>
                    <a:pt x="796" y="268"/>
                  </a:lnTo>
                  <a:lnTo>
                    <a:pt x="806" y="264"/>
                  </a:lnTo>
                  <a:lnTo>
                    <a:pt x="816" y="264"/>
                  </a:lnTo>
                  <a:lnTo>
                    <a:pt x="816" y="264"/>
                  </a:lnTo>
                  <a:lnTo>
                    <a:pt x="826" y="264"/>
                  </a:lnTo>
                  <a:lnTo>
                    <a:pt x="834" y="266"/>
                  </a:lnTo>
                  <a:lnTo>
                    <a:pt x="834" y="266"/>
                  </a:lnTo>
                  <a:lnTo>
                    <a:pt x="838" y="258"/>
                  </a:lnTo>
                  <a:lnTo>
                    <a:pt x="842" y="252"/>
                  </a:lnTo>
                  <a:lnTo>
                    <a:pt x="842" y="252"/>
                  </a:lnTo>
                  <a:lnTo>
                    <a:pt x="850" y="250"/>
                  </a:lnTo>
                  <a:lnTo>
                    <a:pt x="858" y="248"/>
                  </a:lnTo>
                  <a:lnTo>
                    <a:pt x="864" y="248"/>
                  </a:lnTo>
                  <a:lnTo>
                    <a:pt x="864" y="264"/>
                  </a:lnTo>
                  <a:close/>
                  <a:moveTo>
                    <a:pt x="804" y="374"/>
                  </a:moveTo>
                  <a:lnTo>
                    <a:pt x="804" y="374"/>
                  </a:lnTo>
                  <a:lnTo>
                    <a:pt x="812" y="376"/>
                  </a:lnTo>
                  <a:lnTo>
                    <a:pt x="820" y="376"/>
                  </a:lnTo>
                  <a:lnTo>
                    <a:pt x="820" y="376"/>
                  </a:lnTo>
                  <a:lnTo>
                    <a:pt x="828" y="376"/>
                  </a:lnTo>
                  <a:lnTo>
                    <a:pt x="836" y="374"/>
                  </a:lnTo>
                  <a:lnTo>
                    <a:pt x="842" y="372"/>
                  </a:lnTo>
                  <a:lnTo>
                    <a:pt x="844" y="368"/>
                  </a:lnTo>
                  <a:lnTo>
                    <a:pt x="844" y="364"/>
                  </a:lnTo>
                  <a:lnTo>
                    <a:pt x="844" y="364"/>
                  </a:lnTo>
                  <a:lnTo>
                    <a:pt x="844" y="360"/>
                  </a:lnTo>
                  <a:lnTo>
                    <a:pt x="840" y="358"/>
                  </a:lnTo>
                  <a:lnTo>
                    <a:pt x="836" y="356"/>
                  </a:lnTo>
                  <a:lnTo>
                    <a:pt x="832" y="356"/>
                  </a:lnTo>
                  <a:lnTo>
                    <a:pt x="816" y="356"/>
                  </a:lnTo>
                  <a:lnTo>
                    <a:pt x="816" y="356"/>
                  </a:lnTo>
                  <a:lnTo>
                    <a:pt x="806" y="354"/>
                  </a:lnTo>
                  <a:lnTo>
                    <a:pt x="794" y="354"/>
                  </a:lnTo>
                  <a:lnTo>
                    <a:pt x="794" y="354"/>
                  </a:lnTo>
                  <a:lnTo>
                    <a:pt x="790" y="358"/>
                  </a:lnTo>
                  <a:lnTo>
                    <a:pt x="790" y="362"/>
                  </a:lnTo>
                  <a:lnTo>
                    <a:pt x="790" y="362"/>
                  </a:lnTo>
                  <a:lnTo>
                    <a:pt x="790" y="366"/>
                  </a:lnTo>
                  <a:lnTo>
                    <a:pt x="794" y="370"/>
                  </a:lnTo>
                  <a:lnTo>
                    <a:pt x="798" y="372"/>
                  </a:lnTo>
                  <a:lnTo>
                    <a:pt x="804" y="374"/>
                  </a:lnTo>
                  <a:lnTo>
                    <a:pt x="804" y="374"/>
                  </a:lnTo>
                  <a:close/>
                  <a:moveTo>
                    <a:pt x="818" y="278"/>
                  </a:moveTo>
                  <a:lnTo>
                    <a:pt x="818" y="278"/>
                  </a:lnTo>
                  <a:lnTo>
                    <a:pt x="808" y="278"/>
                  </a:lnTo>
                  <a:lnTo>
                    <a:pt x="804" y="282"/>
                  </a:lnTo>
                  <a:lnTo>
                    <a:pt x="800" y="288"/>
                  </a:lnTo>
                  <a:lnTo>
                    <a:pt x="800" y="292"/>
                  </a:lnTo>
                  <a:lnTo>
                    <a:pt x="800" y="292"/>
                  </a:lnTo>
                  <a:lnTo>
                    <a:pt x="802" y="298"/>
                  </a:lnTo>
                  <a:lnTo>
                    <a:pt x="804" y="304"/>
                  </a:lnTo>
                  <a:lnTo>
                    <a:pt x="810" y="306"/>
                  </a:lnTo>
                  <a:lnTo>
                    <a:pt x="816" y="308"/>
                  </a:lnTo>
                  <a:lnTo>
                    <a:pt x="816" y="308"/>
                  </a:lnTo>
                  <a:lnTo>
                    <a:pt x="824" y="306"/>
                  </a:lnTo>
                  <a:lnTo>
                    <a:pt x="828" y="304"/>
                  </a:lnTo>
                  <a:lnTo>
                    <a:pt x="828" y="304"/>
                  </a:lnTo>
                  <a:lnTo>
                    <a:pt x="832" y="302"/>
                  </a:lnTo>
                  <a:lnTo>
                    <a:pt x="834" y="298"/>
                  </a:lnTo>
                  <a:lnTo>
                    <a:pt x="834" y="292"/>
                  </a:lnTo>
                  <a:lnTo>
                    <a:pt x="834" y="292"/>
                  </a:lnTo>
                  <a:lnTo>
                    <a:pt x="834" y="288"/>
                  </a:lnTo>
                  <a:lnTo>
                    <a:pt x="830" y="282"/>
                  </a:lnTo>
                  <a:lnTo>
                    <a:pt x="826" y="278"/>
                  </a:lnTo>
                  <a:lnTo>
                    <a:pt x="818" y="278"/>
                  </a:lnTo>
                  <a:lnTo>
                    <a:pt x="818" y="278"/>
                  </a:lnTo>
                  <a:close/>
                  <a:moveTo>
                    <a:pt x="1024" y="358"/>
                  </a:moveTo>
                  <a:lnTo>
                    <a:pt x="1014" y="358"/>
                  </a:lnTo>
                  <a:lnTo>
                    <a:pt x="1008" y="342"/>
                  </a:lnTo>
                  <a:lnTo>
                    <a:pt x="1008" y="342"/>
                  </a:lnTo>
                  <a:lnTo>
                    <a:pt x="1000" y="350"/>
                  </a:lnTo>
                  <a:lnTo>
                    <a:pt x="992" y="356"/>
                  </a:lnTo>
                  <a:lnTo>
                    <a:pt x="982" y="360"/>
                  </a:lnTo>
                  <a:lnTo>
                    <a:pt x="974" y="360"/>
                  </a:lnTo>
                  <a:lnTo>
                    <a:pt x="974" y="360"/>
                  </a:lnTo>
                  <a:lnTo>
                    <a:pt x="966" y="360"/>
                  </a:lnTo>
                  <a:lnTo>
                    <a:pt x="958" y="358"/>
                  </a:lnTo>
                  <a:lnTo>
                    <a:pt x="946" y="352"/>
                  </a:lnTo>
                  <a:lnTo>
                    <a:pt x="938" y="344"/>
                  </a:lnTo>
                  <a:lnTo>
                    <a:pt x="932" y="334"/>
                  </a:lnTo>
                  <a:lnTo>
                    <a:pt x="926" y="322"/>
                  </a:lnTo>
                  <a:lnTo>
                    <a:pt x="924" y="312"/>
                  </a:lnTo>
                  <a:lnTo>
                    <a:pt x="924" y="296"/>
                  </a:lnTo>
                  <a:lnTo>
                    <a:pt x="924" y="296"/>
                  </a:lnTo>
                  <a:lnTo>
                    <a:pt x="924" y="286"/>
                  </a:lnTo>
                  <a:lnTo>
                    <a:pt x="926" y="274"/>
                  </a:lnTo>
                  <a:lnTo>
                    <a:pt x="930" y="264"/>
                  </a:lnTo>
                  <a:lnTo>
                    <a:pt x="934" y="254"/>
                  </a:lnTo>
                  <a:lnTo>
                    <a:pt x="942" y="244"/>
                  </a:lnTo>
                  <a:lnTo>
                    <a:pt x="952" y="238"/>
                  </a:lnTo>
                  <a:lnTo>
                    <a:pt x="962" y="234"/>
                  </a:lnTo>
                  <a:lnTo>
                    <a:pt x="976" y="232"/>
                  </a:lnTo>
                  <a:lnTo>
                    <a:pt x="976" y="232"/>
                  </a:lnTo>
                  <a:lnTo>
                    <a:pt x="986" y="232"/>
                  </a:lnTo>
                  <a:lnTo>
                    <a:pt x="994" y="234"/>
                  </a:lnTo>
                  <a:lnTo>
                    <a:pt x="1004" y="240"/>
                  </a:lnTo>
                  <a:lnTo>
                    <a:pt x="1012" y="248"/>
                  </a:lnTo>
                  <a:lnTo>
                    <a:pt x="1012" y="248"/>
                  </a:lnTo>
                  <a:lnTo>
                    <a:pt x="1016" y="254"/>
                  </a:lnTo>
                  <a:lnTo>
                    <a:pt x="1020" y="260"/>
                  </a:lnTo>
                  <a:lnTo>
                    <a:pt x="1022" y="270"/>
                  </a:lnTo>
                  <a:lnTo>
                    <a:pt x="1004" y="272"/>
                  </a:lnTo>
                  <a:lnTo>
                    <a:pt x="1004" y="272"/>
                  </a:lnTo>
                  <a:lnTo>
                    <a:pt x="1002" y="268"/>
                  </a:lnTo>
                  <a:lnTo>
                    <a:pt x="998" y="260"/>
                  </a:lnTo>
                  <a:lnTo>
                    <a:pt x="994" y="256"/>
                  </a:lnTo>
                  <a:lnTo>
                    <a:pt x="990" y="254"/>
                  </a:lnTo>
                  <a:lnTo>
                    <a:pt x="984" y="250"/>
                  </a:lnTo>
                  <a:lnTo>
                    <a:pt x="976" y="250"/>
                  </a:lnTo>
                  <a:lnTo>
                    <a:pt x="976" y="250"/>
                  </a:lnTo>
                  <a:lnTo>
                    <a:pt x="970" y="252"/>
                  </a:lnTo>
                  <a:lnTo>
                    <a:pt x="964" y="254"/>
                  </a:lnTo>
                  <a:lnTo>
                    <a:pt x="958" y="256"/>
                  </a:lnTo>
                  <a:lnTo>
                    <a:pt x="956" y="260"/>
                  </a:lnTo>
                  <a:lnTo>
                    <a:pt x="956" y="260"/>
                  </a:lnTo>
                  <a:lnTo>
                    <a:pt x="952" y="266"/>
                  </a:lnTo>
                  <a:lnTo>
                    <a:pt x="950" y="272"/>
                  </a:lnTo>
                  <a:lnTo>
                    <a:pt x="948" y="282"/>
                  </a:lnTo>
                  <a:lnTo>
                    <a:pt x="946" y="294"/>
                  </a:lnTo>
                  <a:lnTo>
                    <a:pt x="946" y="294"/>
                  </a:lnTo>
                  <a:lnTo>
                    <a:pt x="948" y="310"/>
                  </a:lnTo>
                  <a:lnTo>
                    <a:pt x="950" y="318"/>
                  </a:lnTo>
                  <a:lnTo>
                    <a:pt x="952" y="326"/>
                  </a:lnTo>
                  <a:lnTo>
                    <a:pt x="956" y="332"/>
                  </a:lnTo>
                  <a:lnTo>
                    <a:pt x="962" y="338"/>
                  </a:lnTo>
                  <a:lnTo>
                    <a:pt x="968" y="340"/>
                  </a:lnTo>
                  <a:lnTo>
                    <a:pt x="976" y="342"/>
                  </a:lnTo>
                  <a:lnTo>
                    <a:pt x="976" y="342"/>
                  </a:lnTo>
                  <a:lnTo>
                    <a:pt x="986" y="340"/>
                  </a:lnTo>
                  <a:lnTo>
                    <a:pt x="996" y="334"/>
                  </a:lnTo>
                  <a:lnTo>
                    <a:pt x="1000" y="324"/>
                  </a:lnTo>
                  <a:lnTo>
                    <a:pt x="1002" y="318"/>
                  </a:lnTo>
                  <a:lnTo>
                    <a:pt x="1004" y="312"/>
                  </a:lnTo>
                  <a:lnTo>
                    <a:pt x="978" y="312"/>
                  </a:lnTo>
                  <a:lnTo>
                    <a:pt x="978" y="294"/>
                  </a:lnTo>
                  <a:lnTo>
                    <a:pt x="1024" y="294"/>
                  </a:lnTo>
                  <a:lnTo>
                    <a:pt x="1024" y="358"/>
                  </a:lnTo>
                  <a:close/>
                  <a:moveTo>
                    <a:pt x="1052" y="358"/>
                  </a:moveTo>
                  <a:lnTo>
                    <a:pt x="1052" y="234"/>
                  </a:lnTo>
                  <a:lnTo>
                    <a:pt x="1072" y="234"/>
                  </a:lnTo>
                  <a:lnTo>
                    <a:pt x="1072" y="296"/>
                  </a:lnTo>
                  <a:lnTo>
                    <a:pt x="1072" y="358"/>
                  </a:lnTo>
                  <a:lnTo>
                    <a:pt x="1052" y="358"/>
                  </a:lnTo>
                  <a:close/>
                  <a:moveTo>
                    <a:pt x="1134" y="360"/>
                  </a:moveTo>
                  <a:lnTo>
                    <a:pt x="1134" y="360"/>
                  </a:lnTo>
                  <a:lnTo>
                    <a:pt x="1124" y="358"/>
                  </a:lnTo>
                  <a:lnTo>
                    <a:pt x="1114" y="356"/>
                  </a:lnTo>
                  <a:lnTo>
                    <a:pt x="1108" y="350"/>
                  </a:lnTo>
                  <a:lnTo>
                    <a:pt x="1102" y="344"/>
                  </a:lnTo>
                  <a:lnTo>
                    <a:pt x="1098" y="336"/>
                  </a:lnTo>
                  <a:lnTo>
                    <a:pt x="1094" y="328"/>
                  </a:lnTo>
                  <a:lnTo>
                    <a:pt x="1092" y="312"/>
                  </a:lnTo>
                  <a:lnTo>
                    <a:pt x="1092" y="312"/>
                  </a:lnTo>
                  <a:lnTo>
                    <a:pt x="1092" y="302"/>
                  </a:lnTo>
                  <a:lnTo>
                    <a:pt x="1094" y="294"/>
                  </a:lnTo>
                  <a:lnTo>
                    <a:pt x="1098" y="286"/>
                  </a:lnTo>
                  <a:lnTo>
                    <a:pt x="1104" y="278"/>
                  </a:lnTo>
                  <a:lnTo>
                    <a:pt x="1110" y="272"/>
                  </a:lnTo>
                  <a:lnTo>
                    <a:pt x="1116" y="268"/>
                  </a:lnTo>
                  <a:lnTo>
                    <a:pt x="1126" y="266"/>
                  </a:lnTo>
                  <a:lnTo>
                    <a:pt x="1136" y="264"/>
                  </a:lnTo>
                  <a:lnTo>
                    <a:pt x="1136" y="264"/>
                  </a:lnTo>
                  <a:lnTo>
                    <a:pt x="1146" y="266"/>
                  </a:lnTo>
                  <a:lnTo>
                    <a:pt x="1154" y="268"/>
                  </a:lnTo>
                  <a:lnTo>
                    <a:pt x="1162" y="272"/>
                  </a:lnTo>
                  <a:lnTo>
                    <a:pt x="1168" y="278"/>
                  </a:lnTo>
                  <a:lnTo>
                    <a:pt x="1172" y="286"/>
                  </a:lnTo>
                  <a:lnTo>
                    <a:pt x="1176" y="294"/>
                  </a:lnTo>
                  <a:lnTo>
                    <a:pt x="1178" y="302"/>
                  </a:lnTo>
                  <a:lnTo>
                    <a:pt x="1178" y="312"/>
                  </a:lnTo>
                  <a:lnTo>
                    <a:pt x="1178" y="312"/>
                  </a:lnTo>
                  <a:lnTo>
                    <a:pt x="1176" y="322"/>
                  </a:lnTo>
                  <a:lnTo>
                    <a:pt x="1174" y="332"/>
                  </a:lnTo>
                  <a:lnTo>
                    <a:pt x="1170" y="340"/>
                  </a:lnTo>
                  <a:lnTo>
                    <a:pt x="1164" y="348"/>
                  </a:lnTo>
                  <a:lnTo>
                    <a:pt x="1158" y="352"/>
                  </a:lnTo>
                  <a:lnTo>
                    <a:pt x="1150" y="356"/>
                  </a:lnTo>
                  <a:lnTo>
                    <a:pt x="1142" y="360"/>
                  </a:lnTo>
                  <a:lnTo>
                    <a:pt x="1134" y="360"/>
                  </a:lnTo>
                  <a:lnTo>
                    <a:pt x="1134" y="360"/>
                  </a:lnTo>
                  <a:close/>
                  <a:moveTo>
                    <a:pt x="1136" y="282"/>
                  </a:moveTo>
                  <a:lnTo>
                    <a:pt x="1136" y="282"/>
                  </a:lnTo>
                  <a:lnTo>
                    <a:pt x="1130" y="282"/>
                  </a:lnTo>
                  <a:lnTo>
                    <a:pt x="1124" y="284"/>
                  </a:lnTo>
                  <a:lnTo>
                    <a:pt x="1122" y="288"/>
                  </a:lnTo>
                  <a:lnTo>
                    <a:pt x="1118" y="292"/>
                  </a:lnTo>
                  <a:lnTo>
                    <a:pt x="1116" y="300"/>
                  </a:lnTo>
                  <a:lnTo>
                    <a:pt x="1114" y="312"/>
                  </a:lnTo>
                  <a:lnTo>
                    <a:pt x="1114" y="312"/>
                  </a:lnTo>
                  <a:lnTo>
                    <a:pt x="1114" y="318"/>
                  </a:lnTo>
                  <a:lnTo>
                    <a:pt x="1116" y="330"/>
                  </a:lnTo>
                  <a:lnTo>
                    <a:pt x="1120" y="334"/>
                  </a:lnTo>
                  <a:lnTo>
                    <a:pt x="1122" y="338"/>
                  </a:lnTo>
                  <a:lnTo>
                    <a:pt x="1128" y="342"/>
                  </a:lnTo>
                  <a:lnTo>
                    <a:pt x="1134" y="342"/>
                  </a:lnTo>
                  <a:lnTo>
                    <a:pt x="1134" y="342"/>
                  </a:lnTo>
                  <a:lnTo>
                    <a:pt x="1142" y="342"/>
                  </a:lnTo>
                  <a:lnTo>
                    <a:pt x="1146" y="340"/>
                  </a:lnTo>
                  <a:lnTo>
                    <a:pt x="1150" y="336"/>
                  </a:lnTo>
                  <a:lnTo>
                    <a:pt x="1152" y="330"/>
                  </a:lnTo>
                  <a:lnTo>
                    <a:pt x="1156" y="320"/>
                  </a:lnTo>
                  <a:lnTo>
                    <a:pt x="1156" y="312"/>
                  </a:lnTo>
                  <a:lnTo>
                    <a:pt x="1156" y="312"/>
                  </a:lnTo>
                  <a:lnTo>
                    <a:pt x="1154" y="300"/>
                  </a:lnTo>
                  <a:lnTo>
                    <a:pt x="1152" y="290"/>
                  </a:lnTo>
                  <a:lnTo>
                    <a:pt x="1148" y="286"/>
                  </a:lnTo>
                  <a:lnTo>
                    <a:pt x="1146" y="284"/>
                  </a:lnTo>
                  <a:lnTo>
                    <a:pt x="1140" y="282"/>
                  </a:lnTo>
                  <a:lnTo>
                    <a:pt x="1136" y="282"/>
                  </a:lnTo>
                  <a:lnTo>
                    <a:pt x="1136" y="282"/>
                  </a:lnTo>
                  <a:close/>
                  <a:moveTo>
                    <a:pt x="1196" y="358"/>
                  </a:moveTo>
                  <a:lnTo>
                    <a:pt x="1196" y="234"/>
                  </a:lnTo>
                  <a:lnTo>
                    <a:pt x="1218" y="234"/>
                  </a:lnTo>
                  <a:lnTo>
                    <a:pt x="1218" y="278"/>
                  </a:lnTo>
                  <a:lnTo>
                    <a:pt x="1218" y="278"/>
                  </a:lnTo>
                  <a:lnTo>
                    <a:pt x="1222" y="272"/>
                  </a:lnTo>
                  <a:lnTo>
                    <a:pt x="1226" y="266"/>
                  </a:lnTo>
                  <a:lnTo>
                    <a:pt x="1234" y="264"/>
                  </a:lnTo>
                  <a:lnTo>
                    <a:pt x="1244" y="262"/>
                  </a:lnTo>
                  <a:lnTo>
                    <a:pt x="1244" y="262"/>
                  </a:lnTo>
                  <a:lnTo>
                    <a:pt x="1250" y="262"/>
                  </a:lnTo>
                  <a:lnTo>
                    <a:pt x="1256" y="264"/>
                  </a:lnTo>
                  <a:lnTo>
                    <a:pt x="1262" y="268"/>
                  </a:lnTo>
                  <a:lnTo>
                    <a:pt x="1268" y="274"/>
                  </a:lnTo>
                  <a:lnTo>
                    <a:pt x="1272" y="280"/>
                  </a:lnTo>
                  <a:lnTo>
                    <a:pt x="1276" y="288"/>
                  </a:lnTo>
                  <a:lnTo>
                    <a:pt x="1278" y="298"/>
                  </a:lnTo>
                  <a:lnTo>
                    <a:pt x="1278" y="310"/>
                  </a:lnTo>
                  <a:lnTo>
                    <a:pt x="1278" y="310"/>
                  </a:lnTo>
                  <a:lnTo>
                    <a:pt x="1278" y="320"/>
                  </a:lnTo>
                  <a:lnTo>
                    <a:pt x="1276" y="330"/>
                  </a:lnTo>
                  <a:lnTo>
                    <a:pt x="1272" y="338"/>
                  </a:lnTo>
                  <a:lnTo>
                    <a:pt x="1268" y="346"/>
                  </a:lnTo>
                  <a:lnTo>
                    <a:pt x="1268" y="346"/>
                  </a:lnTo>
                  <a:lnTo>
                    <a:pt x="1262" y="352"/>
                  </a:lnTo>
                  <a:lnTo>
                    <a:pt x="1256" y="356"/>
                  </a:lnTo>
                  <a:lnTo>
                    <a:pt x="1248" y="360"/>
                  </a:lnTo>
                  <a:lnTo>
                    <a:pt x="1240" y="360"/>
                  </a:lnTo>
                  <a:lnTo>
                    <a:pt x="1240" y="360"/>
                  </a:lnTo>
                  <a:lnTo>
                    <a:pt x="1230" y="358"/>
                  </a:lnTo>
                  <a:lnTo>
                    <a:pt x="1222" y="354"/>
                  </a:lnTo>
                  <a:lnTo>
                    <a:pt x="1216" y="348"/>
                  </a:lnTo>
                  <a:lnTo>
                    <a:pt x="1212" y="344"/>
                  </a:lnTo>
                  <a:lnTo>
                    <a:pt x="1206" y="358"/>
                  </a:lnTo>
                  <a:lnTo>
                    <a:pt x="1196" y="358"/>
                  </a:lnTo>
                  <a:close/>
                  <a:moveTo>
                    <a:pt x="1218" y="318"/>
                  </a:moveTo>
                  <a:lnTo>
                    <a:pt x="1218" y="318"/>
                  </a:lnTo>
                  <a:lnTo>
                    <a:pt x="1220" y="330"/>
                  </a:lnTo>
                  <a:lnTo>
                    <a:pt x="1224" y="338"/>
                  </a:lnTo>
                  <a:lnTo>
                    <a:pt x="1230" y="342"/>
                  </a:lnTo>
                  <a:lnTo>
                    <a:pt x="1236" y="342"/>
                  </a:lnTo>
                  <a:lnTo>
                    <a:pt x="1236" y="342"/>
                  </a:lnTo>
                  <a:lnTo>
                    <a:pt x="1244" y="342"/>
                  </a:lnTo>
                  <a:lnTo>
                    <a:pt x="1248" y="340"/>
                  </a:lnTo>
                  <a:lnTo>
                    <a:pt x="1252" y="336"/>
                  </a:lnTo>
                  <a:lnTo>
                    <a:pt x="1254" y="330"/>
                  </a:lnTo>
                  <a:lnTo>
                    <a:pt x="1256" y="320"/>
                  </a:lnTo>
                  <a:lnTo>
                    <a:pt x="1256" y="310"/>
                  </a:lnTo>
                  <a:lnTo>
                    <a:pt x="1256" y="310"/>
                  </a:lnTo>
                  <a:lnTo>
                    <a:pt x="1256" y="300"/>
                  </a:lnTo>
                  <a:lnTo>
                    <a:pt x="1254" y="292"/>
                  </a:lnTo>
                  <a:lnTo>
                    <a:pt x="1252" y="286"/>
                  </a:lnTo>
                  <a:lnTo>
                    <a:pt x="1248" y="282"/>
                  </a:lnTo>
                  <a:lnTo>
                    <a:pt x="1244" y="280"/>
                  </a:lnTo>
                  <a:lnTo>
                    <a:pt x="1238" y="280"/>
                  </a:lnTo>
                  <a:lnTo>
                    <a:pt x="1238" y="280"/>
                  </a:lnTo>
                  <a:lnTo>
                    <a:pt x="1230" y="280"/>
                  </a:lnTo>
                  <a:lnTo>
                    <a:pt x="1224" y="286"/>
                  </a:lnTo>
                  <a:lnTo>
                    <a:pt x="1220" y="294"/>
                  </a:lnTo>
                  <a:lnTo>
                    <a:pt x="1218" y="304"/>
                  </a:lnTo>
                  <a:lnTo>
                    <a:pt x="1218" y="318"/>
                  </a:lnTo>
                  <a:close/>
                  <a:moveTo>
                    <a:pt x="1376" y="340"/>
                  </a:moveTo>
                  <a:lnTo>
                    <a:pt x="1376" y="340"/>
                  </a:lnTo>
                  <a:lnTo>
                    <a:pt x="1376" y="350"/>
                  </a:lnTo>
                  <a:lnTo>
                    <a:pt x="1378" y="358"/>
                  </a:lnTo>
                  <a:lnTo>
                    <a:pt x="1358" y="358"/>
                  </a:lnTo>
                  <a:lnTo>
                    <a:pt x="1358" y="358"/>
                  </a:lnTo>
                  <a:lnTo>
                    <a:pt x="1356" y="348"/>
                  </a:lnTo>
                  <a:lnTo>
                    <a:pt x="1356" y="340"/>
                  </a:lnTo>
                  <a:lnTo>
                    <a:pt x="1356" y="340"/>
                  </a:lnTo>
                  <a:lnTo>
                    <a:pt x="1352" y="346"/>
                  </a:lnTo>
                  <a:lnTo>
                    <a:pt x="1346" y="352"/>
                  </a:lnTo>
                  <a:lnTo>
                    <a:pt x="1338" y="358"/>
                  </a:lnTo>
                  <a:lnTo>
                    <a:pt x="1332" y="360"/>
                  </a:lnTo>
                  <a:lnTo>
                    <a:pt x="1324" y="360"/>
                  </a:lnTo>
                  <a:lnTo>
                    <a:pt x="1324" y="360"/>
                  </a:lnTo>
                  <a:lnTo>
                    <a:pt x="1316" y="360"/>
                  </a:lnTo>
                  <a:lnTo>
                    <a:pt x="1310" y="358"/>
                  </a:lnTo>
                  <a:lnTo>
                    <a:pt x="1306" y="354"/>
                  </a:lnTo>
                  <a:lnTo>
                    <a:pt x="1302" y="352"/>
                  </a:lnTo>
                  <a:lnTo>
                    <a:pt x="1296" y="342"/>
                  </a:lnTo>
                  <a:lnTo>
                    <a:pt x="1294" y="332"/>
                  </a:lnTo>
                  <a:lnTo>
                    <a:pt x="1294" y="332"/>
                  </a:lnTo>
                  <a:lnTo>
                    <a:pt x="1296" y="322"/>
                  </a:lnTo>
                  <a:lnTo>
                    <a:pt x="1300" y="314"/>
                  </a:lnTo>
                  <a:lnTo>
                    <a:pt x="1308" y="308"/>
                  </a:lnTo>
                  <a:lnTo>
                    <a:pt x="1316" y="304"/>
                  </a:lnTo>
                  <a:lnTo>
                    <a:pt x="1326" y="302"/>
                  </a:lnTo>
                  <a:lnTo>
                    <a:pt x="1338" y="300"/>
                  </a:lnTo>
                  <a:lnTo>
                    <a:pt x="1356" y="300"/>
                  </a:lnTo>
                  <a:lnTo>
                    <a:pt x="1356" y="294"/>
                  </a:lnTo>
                  <a:lnTo>
                    <a:pt x="1356" y="294"/>
                  </a:lnTo>
                  <a:lnTo>
                    <a:pt x="1354" y="286"/>
                  </a:lnTo>
                  <a:lnTo>
                    <a:pt x="1348" y="282"/>
                  </a:lnTo>
                  <a:lnTo>
                    <a:pt x="1342" y="280"/>
                  </a:lnTo>
                  <a:lnTo>
                    <a:pt x="1336" y="278"/>
                  </a:lnTo>
                  <a:lnTo>
                    <a:pt x="1336" y="278"/>
                  </a:lnTo>
                  <a:lnTo>
                    <a:pt x="1324" y="280"/>
                  </a:lnTo>
                  <a:lnTo>
                    <a:pt x="1318" y="284"/>
                  </a:lnTo>
                  <a:lnTo>
                    <a:pt x="1316" y="290"/>
                  </a:lnTo>
                  <a:lnTo>
                    <a:pt x="1314" y="294"/>
                  </a:lnTo>
                  <a:lnTo>
                    <a:pt x="1296" y="290"/>
                  </a:lnTo>
                  <a:lnTo>
                    <a:pt x="1296" y="290"/>
                  </a:lnTo>
                  <a:lnTo>
                    <a:pt x="1298" y="284"/>
                  </a:lnTo>
                  <a:lnTo>
                    <a:pt x="1302" y="278"/>
                  </a:lnTo>
                  <a:lnTo>
                    <a:pt x="1306" y="272"/>
                  </a:lnTo>
                  <a:lnTo>
                    <a:pt x="1312" y="270"/>
                  </a:lnTo>
                  <a:lnTo>
                    <a:pt x="1324" y="266"/>
                  </a:lnTo>
                  <a:lnTo>
                    <a:pt x="1338" y="264"/>
                  </a:lnTo>
                  <a:lnTo>
                    <a:pt x="1338" y="264"/>
                  </a:lnTo>
                  <a:lnTo>
                    <a:pt x="1354" y="266"/>
                  </a:lnTo>
                  <a:lnTo>
                    <a:pt x="1360" y="268"/>
                  </a:lnTo>
                  <a:lnTo>
                    <a:pt x="1366" y="270"/>
                  </a:lnTo>
                  <a:lnTo>
                    <a:pt x="1366" y="270"/>
                  </a:lnTo>
                  <a:lnTo>
                    <a:pt x="1372" y="276"/>
                  </a:lnTo>
                  <a:lnTo>
                    <a:pt x="1374" y="284"/>
                  </a:lnTo>
                  <a:lnTo>
                    <a:pt x="1376" y="290"/>
                  </a:lnTo>
                  <a:lnTo>
                    <a:pt x="1376" y="298"/>
                  </a:lnTo>
                  <a:lnTo>
                    <a:pt x="1376" y="340"/>
                  </a:lnTo>
                  <a:close/>
                  <a:moveTo>
                    <a:pt x="1356" y="312"/>
                  </a:moveTo>
                  <a:lnTo>
                    <a:pt x="1356" y="312"/>
                  </a:lnTo>
                  <a:lnTo>
                    <a:pt x="1340" y="312"/>
                  </a:lnTo>
                  <a:lnTo>
                    <a:pt x="1330" y="314"/>
                  </a:lnTo>
                  <a:lnTo>
                    <a:pt x="1330" y="314"/>
                  </a:lnTo>
                  <a:lnTo>
                    <a:pt x="1326" y="316"/>
                  </a:lnTo>
                  <a:lnTo>
                    <a:pt x="1320" y="318"/>
                  </a:lnTo>
                  <a:lnTo>
                    <a:pt x="1316" y="324"/>
                  </a:lnTo>
                  <a:lnTo>
                    <a:pt x="1314" y="330"/>
                  </a:lnTo>
                  <a:lnTo>
                    <a:pt x="1314" y="330"/>
                  </a:lnTo>
                  <a:lnTo>
                    <a:pt x="1316" y="334"/>
                  </a:lnTo>
                  <a:lnTo>
                    <a:pt x="1318" y="338"/>
                  </a:lnTo>
                  <a:lnTo>
                    <a:pt x="1322" y="342"/>
                  </a:lnTo>
                  <a:lnTo>
                    <a:pt x="1332" y="344"/>
                  </a:lnTo>
                  <a:lnTo>
                    <a:pt x="1332" y="344"/>
                  </a:lnTo>
                  <a:lnTo>
                    <a:pt x="1338" y="344"/>
                  </a:lnTo>
                  <a:lnTo>
                    <a:pt x="1344" y="342"/>
                  </a:lnTo>
                  <a:lnTo>
                    <a:pt x="1348" y="338"/>
                  </a:lnTo>
                  <a:lnTo>
                    <a:pt x="1350" y="334"/>
                  </a:lnTo>
                  <a:lnTo>
                    <a:pt x="1354" y="326"/>
                  </a:lnTo>
                  <a:lnTo>
                    <a:pt x="1356" y="320"/>
                  </a:lnTo>
                  <a:lnTo>
                    <a:pt x="1356" y="312"/>
                  </a:lnTo>
                  <a:close/>
                  <a:moveTo>
                    <a:pt x="1514" y="358"/>
                  </a:moveTo>
                  <a:lnTo>
                    <a:pt x="1514" y="252"/>
                  </a:lnTo>
                  <a:lnTo>
                    <a:pt x="1482" y="252"/>
                  </a:lnTo>
                  <a:lnTo>
                    <a:pt x="1482" y="234"/>
                  </a:lnTo>
                  <a:lnTo>
                    <a:pt x="1572" y="234"/>
                  </a:lnTo>
                  <a:lnTo>
                    <a:pt x="1572" y="252"/>
                  </a:lnTo>
                  <a:lnTo>
                    <a:pt x="1538" y="252"/>
                  </a:lnTo>
                  <a:lnTo>
                    <a:pt x="1538" y="358"/>
                  </a:lnTo>
                  <a:lnTo>
                    <a:pt x="1514" y="358"/>
                  </a:lnTo>
                  <a:close/>
                  <a:moveTo>
                    <a:pt x="1578" y="266"/>
                  </a:moveTo>
                  <a:lnTo>
                    <a:pt x="1598" y="266"/>
                  </a:lnTo>
                  <a:lnTo>
                    <a:pt x="1598" y="288"/>
                  </a:lnTo>
                  <a:lnTo>
                    <a:pt x="1598" y="288"/>
                  </a:lnTo>
                  <a:lnTo>
                    <a:pt x="1600" y="282"/>
                  </a:lnTo>
                  <a:lnTo>
                    <a:pt x="1604" y="272"/>
                  </a:lnTo>
                  <a:lnTo>
                    <a:pt x="1608" y="268"/>
                  </a:lnTo>
                  <a:lnTo>
                    <a:pt x="1614" y="266"/>
                  </a:lnTo>
                  <a:lnTo>
                    <a:pt x="1618" y="264"/>
                  </a:lnTo>
                  <a:lnTo>
                    <a:pt x="1626" y="264"/>
                  </a:lnTo>
                  <a:lnTo>
                    <a:pt x="1626" y="286"/>
                  </a:lnTo>
                  <a:lnTo>
                    <a:pt x="1626" y="286"/>
                  </a:lnTo>
                  <a:lnTo>
                    <a:pt x="1616" y="286"/>
                  </a:lnTo>
                  <a:lnTo>
                    <a:pt x="1612" y="288"/>
                  </a:lnTo>
                  <a:lnTo>
                    <a:pt x="1606" y="294"/>
                  </a:lnTo>
                  <a:lnTo>
                    <a:pt x="1606" y="294"/>
                  </a:lnTo>
                  <a:lnTo>
                    <a:pt x="1604" y="298"/>
                  </a:lnTo>
                  <a:lnTo>
                    <a:pt x="1602" y="304"/>
                  </a:lnTo>
                  <a:lnTo>
                    <a:pt x="1600" y="310"/>
                  </a:lnTo>
                  <a:lnTo>
                    <a:pt x="1600" y="320"/>
                  </a:lnTo>
                  <a:lnTo>
                    <a:pt x="1600" y="358"/>
                  </a:lnTo>
                  <a:lnTo>
                    <a:pt x="1578" y="358"/>
                  </a:lnTo>
                  <a:lnTo>
                    <a:pt x="1578" y="266"/>
                  </a:lnTo>
                  <a:close/>
                  <a:moveTo>
                    <a:pt x="1722" y="340"/>
                  </a:moveTo>
                  <a:lnTo>
                    <a:pt x="1722" y="340"/>
                  </a:lnTo>
                  <a:lnTo>
                    <a:pt x="1722" y="350"/>
                  </a:lnTo>
                  <a:lnTo>
                    <a:pt x="1724" y="358"/>
                  </a:lnTo>
                  <a:lnTo>
                    <a:pt x="1704" y="358"/>
                  </a:lnTo>
                  <a:lnTo>
                    <a:pt x="1704" y="358"/>
                  </a:lnTo>
                  <a:lnTo>
                    <a:pt x="1702" y="348"/>
                  </a:lnTo>
                  <a:lnTo>
                    <a:pt x="1700" y="340"/>
                  </a:lnTo>
                  <a:lnTo>
                    <a:pt x="1700" y="340"/>
                  </a:lnTo>
                  <a:lnTo>
                    <a:pt x="1698" y="346"/>
                  </a:lnTo>
                  <a:lnTo>
                    <a:pt x="1692" y="352"/>
                  </a:lnTo>
                  <a:lnTo>
                    <a:pt x="1684" y="358"/>
                  </a:lnTo>
                  <a:lnTo>
                    <a:pt x="1678" y="360"/>
                  </a:lnTo>
                  <a:lnTo>
                    <a:pt x="1670" y="360"/>
                  </a:lnTo>
                  <a:lnTo>
                    <a:pt x="1670" y="360"/>
                  </a:lnTo>
                  <a:lnTo>
                    <a:pt x="1662" y="360"/>
                  </a:lnTo>
                  <a:lnTo>
                    <a:pt x="1656" y="358"/>
                  </a:lnTo>
                  <a:lnTo>
                    <a:pt x="1652" y="354"/>
                  </a:lnTo>
                  <a:lnTo>
                    <a:pt x="1648" y="352"/>
                  </a:lnTo>
                  <a:lnTo>
                    <a:pt x="1642" y="342"/>
                  </a:lnTo>
                  <a:lnTo>
                    <a:pt x="1640" y="332"/>
                  </a:lnTo>
                  <a:lnTo>
                    <a:pt x="1640" y="332"/>
                  </a:lnTo>
                  <a:lnTo>
                    <a:pt x="1642" y="322"/>
                  </a:lnTo>
                  <a:lnTo>
                    <a:pt x="1646" y="314"/>
                  </a:lnTo>
                  <a:lnTo>
                    <a:pt x="1654" y="308"/>
                  </a:lnTo>
                  <a:lnTo>
                    <a:pt x="1662" y="304"/>
                  </a:lnTo>
                  <a:lnTo>
                    <a:pt x="1672" y="302"/>
                  </a:lnTo>
                  <a:lnTo>
                    <a:pt x="1682" y="300"/>
                  </a:lnTo>
                  <a:lnTo>
                    <a:pt x="1700" y="300"/>
                  </a:lnTo>
                  <a:lnTo>
                    <a:pt x="1700" y="294"/>
                  </a:lnTo>
                  <a:lnTo>
                    <a:pt x="1700" y="294"/>
                  </a:lnTo>
                  <a:lnTo>
                    <a:pt x="1700" y="286"/>
                  </a:lnTo>
                  <a:lnTo>
                    <a:pt x="1694" y="282"/>
                  </a:lnTo>
                  <a:lnTo>
                    <a:pt x="1688" y="280"/>
                  </a:lnTo>
                  <a:lnTo>
                    <a:pt x="1682" y="278"/>
                  </a:lnTo>
                  <a:lnTo>
                    <a:pt x="1682" y="278"/>
                  </a:lnTo>
                  <a:lnTo>
                    <a:pt x="1670" y="280"/>
                  </a:lnTo>
                  <a:lnTo>
                    <a:pt x="1664" y="284"/>
                  </a:lnTo>
                  <a:lnTo>
                    <a:pt x="1660" y="290"/>
                  </a:lnTo>
                  <a:lnTo>
                    <a:pt x="1660" y="294"/>
                  </a:lnTo>
                  <a:lnTo>
                    <a:pt x="1642" y="290"/>
                  </a:lnTo>
                  <a:lnTo>
                    <a:pt x="1642" y="290"/>
                  </a:lnTo>
                  <a:lnTo>
                    <a:pt x="1644" y="284"/>
                  </a:lnTo>
                  <a:lnTo>
                    <a:pt x="1648" y="278"/>
                  </a:lnTo>
                  <a:lnTo>
                    <a:pt x="1652" y="272"/>
                  </a:lnTo>
                  <a:lnTo>
                    <a:pt x="1658" y="270"/>
                  </a:lnTo>
                  <a:lnTo>
                    <a:pt x="1670" y="266"/>
                  </a:lnTo>
                  <a:lnTo>
                    <a:pt x="1684" y="264"/>
                  </a:lnTo>
                  <a:lnTo>
                    <a:pt x="1684" y="264"/>
                  </a:lnTo>
                  <a:lnTo>
                    <a:pt x="1700" y="266"/>
                  </a:lnTo>
                  <a:lnTo>
                    <a:pt x="1706" y="268"/>
                  </a:lnTo>
                  <a:lnTo>
                    <a:pt x="1712" y="270"/>
                  </a:lnTo>
                  <a:lnTo>
                    <a:pt x="1712" y="270"/>
                  </a:lnTo>
                  <a:lnTo>
                    <a:pt x="1718" y="276"/>
                  </a:lnTo>
                  <a:lnTo>
                    <a:pt x="1720" y="284"/>
                  </a:lnTo>
                  <a:lnTo>
                    <a:pt x="1722" y="290"/>
                  </a:lnTo>
                  <a:lnTo>
                    <a:pt x="1722" y="298"/>
                  </a:lnTo>
                  <a:lnTo>
                    <a:pt x="1722" y="340"/>
                  </a:lnTo>
                  <a:close/>
                  <a:moveTo>
                    <a:pt x="1700" y="312"/>
                  </a:moveTo>
                  <a:lnTo>
                    <a:pt x="1700" y="312"/>
                  </a:lnTo>
                  <a:lnTo>
                    <a:pt x="1684" y="312"/>
                  </a:lnTo>
                  <a:lnTo>
                    <a:pt x="1676" y="314"/>
                  </a:lnTo>
                  <a:lnTo>
                    <a:pt x="1676" y="314"/>
                  </a:lnTo>
                  <a:lnTo>
                    <a:pt x="1672" y="316"/>
                  </a:lnTo>
                  <a:lnTo>
                    <a:pt x="1666" y="318"/>
                  </a:lnTo>
                  <a:lnTo>
                    <a:pt x="1662" y="324"/>
                  </a:lnTo>
                  <a:lnTo>
                    <a:pt x="1660" y="330"/>
                  </a:lnTo>
                  <a:lnTo>
                    <a:pt x="1660" y="330"/>
                  </a:lnTo>
                  <a:lnTo>
                    <a:pt x="1662" y="334"/>
                  </a:lnTo>
                  <a:lnTo>
                    <a:pt x="1664" y="338"/>
                  </a:lnTo>
                  <a:lnTo>
                    <a:pt x="1668" y="342"/>
                  </a:lnTo>
                  <a:lnTo>
                    <a:pt x="1676" y="344"/>
                  </a:lnTo>
                  <a:lnTo>
                    <a:pt x="1676" y="344"/>
                  </a:lnTo>
                  <a:lnTo>
                    <a:pt x="1684" y="344"/>
                  </a:lnTo>
                  <a:lnTo>
                    <a:pt x="1690" y="342"/>
                  </a:lnTo>
                  <a:lnTo>
                    <a:pt x="1694" y="338"/>
                  </a:lnTo>
                  <a:lnTo>
                    <a:pt x="1696" y="334"/>
                  </a:lnTo>
                  <a:lnTo>
                    <a:pt x="1700" y="326"/>
                  </a:lnTo>
                  <a:lnTo>
                    <a:pt x="1700" y="320"/>
                  </a:lnTo>
                  <a:lnTo>
                    <a:pt x="1700" y="312"/>
                  </a:lnTo>
                  <a:close/>
                  <a:moveTo>
                    <a:pt x="1802" y="358"/>
                  </a:moveTo>
                  <a:lnTo>
                    <a:pt x="1802" y="340"/>
                  </a:lnTo>
                  <a:lnTo>
                    <a:pt x="1802" y="340"/>
                  </a:lnTo>
                  <a:lnTo>
                    <a:pt x="1800" y="346"/>
                  </a:lnTo>
                  <a:lnTo>
                    <a:pt x="1794" y="352"/>
                  </a:lnTo>
                  <a:lnTo>
                    <a:pt x="1786" y="358"/>
                  </a:lnTo>
                  <a:lnTo>
                    <a:pt x="1782" y="360"/>
                  </a:lnTo>
                  <a:lnTo>
                    <a:pt x="1776" y="360"/>
                  </a:lnTo>
                  <a:lnTo>
                    <a:pt x="1776" y="360"/>
                  </a:lnTo>
                  <a:lnTo>
                    <a:pt x="1764" y="358"/>
                  </a:lnTo>
                  <a:lnTo>
                    <a:pt x="1756" y="354"/>
                  </a:lnTo>
                  <a:lnTo>
                    <a:pt x="1750" y="346"/>
                  </a:lnTo>
                  <a:lnTo>
                    <a:pt x="1746" y="340"/>
                  </a:lnTo>
                  <a:lnTo>
                    <a:pt x="1742" y="330"/>
                  </a:lnTo>
                  <a:lnTo>
                    <a:pt x="1742" y="322"/>
                  </a:lnTo>
                  <a:lnTo>
                    <a:pt x="1740" y="310"/>
                  </a:lnTo>
                  <a:lnTo>
                    <a:pt x="1740" y="310"/>
                  </a:lnTo>
                  <a:lnTo>
                    <a:pt x="1742" y="296"/>
                  </a:lnTo>
                  <a:lnTo>
                    <a:pt x="1744" y="288"/>
                  </a:lnTo>
                  <a:lnTo>
                    <a:pt x="1748" y="280"/>
                  </a:lnTo>
                  <a:lnTo>
                    <a:pt x="1752" y="272"/>
                  </a:lnTo>
                  <a:lnTo>
                    <a:pt x="1758" y="268"/>
                  </a:lnTo>
                  <a:lnTo>
                    <a:pt x="1766" y="264"/>
                  </a:lnTo>
                  <a:lnTo>
                    <a:pt x="1776" y="262"/>
                  </a:lnTo>
                  <a:lnTo>
                    <a:pt x="1776" y="262"/>
                  </a:lnTo>
                  <a:lnTo>
                    <a:pt x="1784" y="262"/>
                  </a:lnTo>
                  <a:lnTo>
                    <a:pt x="1790" y="266"/>
                  </a:lnTo>
                  <a:lnTo>
                    <a:pt x="1796" y="270"/>
                  </a:lnTo>
                  <a:lnTo>
                    <a:pt x="1800" y="278"/>
                  </a:lnTo>
                  <a:lnTo>
                    <a:pt x="1800" y="234"/>
                  </a:lnTo>
                  <a:lnTo>
                    <a:pt x="1822" y="234"/>
                  </a:lnTo>
                  <a:lnTo>
                    <a:pt x="1822" y="358"/>
                  </a:lnTo>
                  <a:lnTo>
                    <a:pt x="1802" y="358"/>
                  </a:lnTo>
                  <a:close/>
                  <a:moveTo>
                    <a:pt x="1800" y="304"/>
                  </a:moveTo>
                  <a:lnTo>
                    <a:pt x="1800" y="304"/>
                  </a:lnTo>
                  <a:lnTo>
                    <a:pt x="1800" y="294"/>
                  </a:lnTo>
                  <a:lnTo>
                    <a:pt x="1796" y="286"/>
                  </a:lnTo>
                  <a:lnTo>
                    <a:pt x="1796" y="286"/>
                  </a:lnTo>
                  <a:lnTo>
                    <a:pt x="1790" y="282"/>
                  </a:lnTo>
                  <a:lnTo>
                    <a:pt x="1782" y="280"/>
                  </a:lnTo>
                  <a:lnTo>
                    <a:pt x="1782" y="280"/>
                  </a:lnTo>
                  <a:lnTo>
                    <a:pt x="1776" y="280"/>
                  </a:lnTo>
                  <a:lnTo>
                    <a:pt x="1770" y="284"/>
                  </a:lnTo>
                  <a:lnTo>
                    <a:pt x="1768" y="288"/>
                  </a:lnTo>
                  <a:lnTo>
                    <a:pt x="1766" y="294"/>
                  </a:lnTo>
                  <a:lnTo>
                    <a:pt x="1762" y="304"/>
                  </a:lnTo>
                  <a:lnTo>
                    <a:pt x="1762" y="312"/>
                  </a:lnTo>
                  <a:lnTo>
                    <a:pt x="1762" y="312"/>
                  </a:lnTo>
                  <a:lnTo>
                    <a:pt x="1762" y="320"/>
                  </a:lnTo>
                  <a:lnTo>
                    <a:pt x="1764" y="330"/>
                  </a:lnTo>
                  <a:lnTo>
                    <a:pt x="1768" y="334"/>
                  </a:lnTo>
                  <a:lnTo>
                    <a:pt x="1770" y="340"/>
                  </a:lnTo>
                  <a:lnTo>
                    <a:pt x="1776" y="342"/>
                  </a:lnTo>
                  <a:lnTo>
                    <a:pt x="1782" y="342"/>
                  </a:lnTo>
                  <a:lnTo>
                    <a:pt x="1782" y="342"/>
                  </a:lnTo>
                  <a:lnTo>
                    <a:pt x="1788" y="342"/>
                  </a:lnTo>
                  <a:lnTo>
                    <a:pt x="1794" y="336"/>
                  </a:lnTo>
                  <a:lnTo>
                    <a:pt x="1800" y="330"/>
                  </a:lnTo>
                  <a:lnTo>
                    <a:pt x="1800" y="320"/>
                  </a:lnTo>
                  <a:lnTo>
                    <a:pt x="1800" y="304"/>
                  </a:lnTo>
                  <a:close/>
                  <a:moveTo>
                    <a:pt x="1924" y="332"/>
                  </a:moveTo>
                  <a:lnTo>
                    <a:pt x="1924" y="332"/>
                  </a:lnTo>
                  <a:lnTo>
                    <a:pt x="1922" y="338"/>
                  </a:lnTo>
                  <a:lnTo>
                    <a:pt x="1918" y="344"/>
                  </a:lnTo>
                  <a:lnTo>
                    <a:pt x="1908" y="354"/>
                  </a:lnTo>
                  <a:lnTo>
                    <a:pt x="1896" y="358"/>
                  </a:lnTo>
                  <a:lnTo>
                    <a:pt x="1884" y="360"/>
                  </a:lnTo>
                  <a:lnTo>
                    <a:pt x="1884" y="360"/>
                  </a:lnTo>
                  <a:lnTo>
                    <a:pt x="1872" y="358"/>
                  </a:lnTo>
                  <a:lnTo>
                    <a:pt x="1864" y="356"/>
                  </a:lnTo>
                  <a:lnTo>
                    <a:pt x="1856" y="350"/>
                  </a:lnTo>
                  <a:lnTo>
                    <a:pt x="1850" y="344"/>
                  </a:lnTo>
                  <a:lnTo>
                    <a:pt x="1846" y="338"/>
                  </a:lnTo>
                  <a:lnTo>
                    <a:pt x="1844" y="330"/>
                  </a:lnTo>
                  <a:lnTo>
                    <a:pt x="1842" y="320"/>
                  </a:lnTo>
                  <a:lnTo>
                    <a:pt x="1840" y="312"/>
                  </a:lnTo>
                  <a:lnTo>
                    <a:pt x="1840" y="312"/>
                  </a:lnTo>
                  <a:lnTo>
                    <a:pt x="1842" y="302"/>
                  </a:lnTo>
                  <a:lnTo>
                    <a:pt x="1844" y="294"/>
                  </a:lnTo>
                  <a:lnTo>
                    <a:pt x="1848" y="286"/>
                  </a:lnTo>
                  <a:lnTo>
                    <a:pt x="1852" y="278"/>
                  </a:lnTo>
                  <a:lnTo>
                    <a:pt x="1858" y="272"/>
                  </a:lnTo>
                  <a:lnTo>
                    <a:pt x="1866" y="268"/>
                  </a:lnTo>
                  <a:lnTo>
                    <a:pt x="1874" y="264"/>
                  </a:lnTo>
                  <a:lnTo>
                    <a:pt x="1884" y="264"/>
                  </a:lnTo>
                  <a:lnTo>
                    <a:pt x="1884" y="264"/>
                  </a:lnTo>
                  <a:lnTo>
                    <a:pt x="1894" y="266"/>
                  </a:lnTo>
                  <a:lnTo>
                    <a:pt x="1904" y="268"/>
                  </a:lnTo>
                  <a:lnTo>
                    <a:pt x="1910" y="272"/>
                  </a:lnTo>
                  <a:lnTo>
                    <a:pt x="1916" y="280"/>
                  </a:lnTo>
                  <a:lnTo>
                    <a:pt x="1920" y="286"/>
                  </a:lnTo>
                  <a:lnTo>
                    <a:pt x="1924" y="296"/>
                  </a:lnTo>
                  <a:lnTo>
                    <a:pt x="1926" y="304"/>
                  </a:lnTo>
                  <a:lnTo>
                    <a:pt x="1926" y="314"/>
                  </a:lnTo>
                  <a:lnTo>
                    <a:pt x="1862" y="314"/>
                  </a:lnTo>
                  <a:lnTo>
                    <a:pt x="1862" y="314"/>
                  </a:lnTo>
                  <a:lnTo>
                    <a:pt x="1862" y="324"/>
                  </a:lnTo>
                  <a:lnTo>
                    <a:pt x="1864" y="330"/>
                  </a:lnTo>
                  <a:lnTo>
                    <a:pt x="1868" y="336"/>
                  </a:lnTo>
                  <a:lnTo>
                    <a:pt x="1868" y="336"/>
                  </a:lnTo>
                  <a:lnTo>
                    <a:pt x="1870" y="340"/>
                  </a:lnTo>
                  <a:lnTo>
                    <a:pt x="1874" y="342"/>
                  </a:lnTo>
                  <a:lnTo>
                    <a:pt x="1884" y="344"/>
                  </a:lnTo>
                  <a:lnTo>
                    <a:pt x="1884" y="344"/>
                  </a:lnTo>
                  <a:lnTo>
                    <a:pt x="1894" y="342"/>
                  </a:lnTo>
                  <a:lnTo>
                    <a:pt x="1900" y="338"/>
                  </a:lnTo>
                  <a:lnTo>
                    <a:pt x="1904" y="334"/>
                  </a:lnTo>
                  <a:lnTo>
                    <a:pt x="1906" y="328"/>
                  </a:lnTo>
                  <a:lnTo>
                    <a:pt x="1924" y="332"/>
                  </a:lnTo>
                  <a:close/>
                  <a:moveTo>
                    <a:pt x="1904" y="302"/>
                  </a:moveTo>
                  <a:lnTo>
                    <a:pt x="1904" y="302"/>
                  </a:lnTo>
                  <a:lnTo>
                    <a:pt x="1904" y="294"/>
                  </a:lnTo>
                  <a:lnTo>
                    <a:pt x="1900" y="286"/>
                  </a:lnTo>
                  <a:lnTo>
                    <a:pt x="1900" y="286"/>
                  </a:lnTo>
                  <a:lnTo>
                    <a:pt x="1892" y="280"/>
                  </a:lnTo>
                  <a:lnTo>
                    <a:pt x="1888" y="280"/>
                  </a:lnTo>
                  <a:lnTo>
                    <a:pt x="1884" y="278"/>
                  </a:lnTo>
                  <a:lnTo>
                    <a:pt x="1884" y="278"/>
                  </a:lnTo>
                  <a:lnTo>
                    <a:pt x="1878" y="280"/>
                  </a:lnTo>
                  <a:lnTo>
                    <a:pt x="1874" y="280"/>
                  </a:lnTo>
                  <a:lnTo>
                    <a:pt x="1870" y="284"/>
                  </a:lnTo>
                  <a:lnTo>
                    <a:pt x="1866" y="288"/>
                  </a:lnTo>
                  <a:lnTo>
                    <a:pt x="1866" y="288"/>
                  </a:lnTo>
                  <a:lnTo>
                    <a:pt x="1864" y="294"/>
                  </a:lnTo>
                  <a:lnTo>
                    <a:pt x="1862" y="302"/>
                  </a:lnTo>
                  <a:lnTo>
                    <a:pt x="1904" y="302"/>
                  </a:lnTo>
                  <a:close/>
                  <a:moveTo>
                    <a:pt x="0" y="388"/>
                  </a:moveTo>
                  <a:lnTo>
                    <a:pt x="0" y="370"/>
                  </a:lnTo>
                  <a:lnTo>
                    <a:pt x="298" y="224"/>
                  </a:lnTo>
                  <a:lnTo>
                    <a:pt x="298" y="260"/>
                  </a:lnTo>
                  <a:lnTo>
                    <a:pt x="0" y="388"/>
                  </a:lnTo>
                  <a:close/>
                  <a:moveTo>
                    <a:pt x="732" y="74"/>
                  </a:moveTo>
                  <a:lnTo>
                    <a:pt x="732" y="10"/>
                  </a:lnTo>
                  <a:lnTo>
                    <a:pt x="464" y="142"/>
                  </a:lnTo>
                  <a:lnTo>
                    <a:pt x="464" y="178"/>
                  </a:lnTo>
                  <a:lnTo>
                    <a:pt x="732" y="74"/>
                  </a:lnTo>
                  <a:close/>
                  <a:moveTo>
                    <a:pt x="550" y="0"/>
                  </a:moveTo>
                  <a:lnTo>
                    <a:pt x="92" y="264"/>
                  </a:lnTo>
                  <a:lnTo>
                    <a:pt x="92" y="288"/>
                  </a:lnTo>
                  <a:lnTo>
                    <a:pt x="550" y="62"/>
                  </a:lnTo>
                  <a:lnTo>
                    <a:pt x="550" y="0"/>
                  </a:lnTo>
                  <a:close/>
                  <a:moveTo>
                    <a:pt x="630" y="256"/>
                  </a:moveTo>
                  <a:lnTo>
                    <a:pt x="630" y="234"/>
                  </a:lnTo>
                  <a:lnTo>
                    <a:pt x="652" y="234"/>
                  </a:lnTo>
                  <a:lnTo>
                    <a:pt x="652" y="244"/>
                  </a:lnTo>
                  <a:lnTo>
                    <a:pt x="652" y="256"/>
                  </a:lnTo>
                  <a:lnTo>
                    <a:pt x="630" y="256"/>
                  </a:lnTo>
                  <a:close/>
                  <a:moveTo>
                    <a:pt x="630" y="358"/>
                  </a:moveTo>
                  <a:lnTo>
                    <a:pt x="630" y="266"/>
                  </a:lnTo>
                  <a:lnTo>
                    <a:pt x="652" y="266"/>
                  </a:lnTo>
                  <a:lnTo>
                    <a:pt x="652" y="312"/>
                  </a:lnTo>
                  <a:lnTo>
                    <a:pt x="652" y="358"/>
                  </a:lnTo>
                  <a:lnTo>
                    <a:pt x="630" y="358"/>
                  </a:lnTo>
                  <a:close/>
                  <a:moveTo>
                    <a:pt x="1404" y="358"/>
                  </a:moveTo>
                  <a:lnTo>
                    <a:pt x="1404" y="234"/>
                  </a:lnTo>
                  <a:lnTo>
                    <a:pt x="1424" y="234"/>
                  </a:lnTo>
                  <a:lnTo>
                    <a:pt x="1424" y="296"/>
                  </a:lnTo>
                  <a:lnTo>
                    <a:pt x="1424" y="358"/>
                  </a:lnTo>
                  <a:lnTo>
                    <a:pt x="1404" y="358"/>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97" name="Freeform 7"/>
            <p:cNvSpPr>
              <a:spLocks noEditPoints="1"/>
            </p:cNvSpPr>
            <p:nvPr/>
          </p:nvSpPr>
          <p:spPr bwMode="auto">
            <a:xfrm>
              <a:off x="13833475" y="5194300"/>
              <a:ext cx="92075" cy="47625"/>
            </a:xfrm>
            <a:custGeom>
              <a:avLst/>
              <a:gdLst>
                <a:gd name="T0" fmla="*/ 8 w 58"/>
                <a:gd name="T1" fmla="*/ 30 h 30"/>
                <a:gd name="T2" fmla="*/ 8 w 58"/>
                <a:gd name="T3" fmla="*/ 6 h 30"/>
                <a:gd name="T4" fmla="*/ 0 w 58"/>
                <a:gd name="T5" fmla="*/ 6 h 30"/>
                <a:gd name="T6" fmla="*/ 0 w 58"/>
                <a:gd name="T7" fmla="*/ 0 h 30"/>
                <a:gd name="T8" fmla="*/ 24 w 58"/>
                <a:gd name="T9" fmla="*/ 0 h 30"/>
                <a:gd name="T10" fmla="*/ 24 w 58"/>
                <a:gd name="T11" fmla="*/ 6 h 30"/>
                <a:gd name="T12" fmla="*/ 16 w 58"/>
                <a:gd name="T13" fmla="*/ 6 h 30"/>
                <a:gd name="T14" fmla="*/ 16 w 58"/>
                <a:gd name="T15" fmla="*/ 30 h 30"/>
                <a:gd name="T16" fmla="*/ 8 w 58"/>
                <a:gd name="T17" fmla="*/ 30 h 30"/>
                <a:gd name="T18" fmla="*/ 50 w 58"/>
                <a:gd name="T19" fmla="*/ 30 h 30"/>
                <a:gd name="T20" fmla="*/ 50 w 58"/>
                <a:gd name="T21" fmla="*/ 8 h 30"/>
                <a:gd name="T22" fmla="*/ 42 w 58"/>
                <a:gd name="T23" fmla="*/ 30 h 30"/>
                <a:gd name="T24" fmla="*/ 40 w 58"/>
                <a:gd name="T25" fmla="*/ 30 h 30"/>
                <a:gd name="T26" fmla="*/ 32 w 58"/>
                <a:gd name="T27" fmla="*/ 8 h 30"/>
                <a:gd name="T28" fmla="*/ 32 w 58"/>
                <a:gd name="T29" fmla="*/ 30 h 30"/>
                <a:gd name="T30" fmla="*/ 26 w 58"/>
                <a:gd name="T31" fmla="*/ 30 h 30"/>
                <a:gd name="T32" fmla="*/ 26 w 58"/>
                <a:gd name="T33" fmla="*/ 0 h 30"/>
                <a:gd name="T34" fmla="*/ 36 w 58"/>
                <a:gd name="T35" fmla="*/ 0 h 30"/>
                <a:gd name="T36" fmla="*/ 42 w 58"/>
                <a:gd name="T37" fmla="*/ 18 h 30"/>
                <a:gd name="T38" fmla="*/ 48 w 58"/>
                <a:gd name="T39" fmla="*/ 0 h 30"/>
                <a:gd name="T40" fmla="*/ 58 w 58"/>
                <a:gd name="T41" fmla="*/ 0 h 30"/>
                <a:gd name="T42" fmla="*/ 58 w 58"/>
                <a:gd name="T43" fmla="*/ 30 h 30"/>
                <a:gd name="T44" fmla="*/ 50 w 58"/>
                <a:gd name="T45"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8" h="30">
                  <a:moveTo>
                    <a:pt x="8" y="30"/>
                  </a:moveTo>
                  <a:lnTo>
                    <a:pt x="8" y="6"/>
                  </a:lnTo>
                  <a:lnTo>
                    <a:pt x="0" y="6"/>
                  </a:lnTo>
                  <a:lnTo>
                    <a:pt x="0" y="0"/>
                  </a:lnTo>
                  <a:lnTo>
                    <a:pt x="24" y="0"/>
                  </a:lnTo>
                  <a:lnTo>
                    <a:pt x="24" y="6"/>
                  </a:lnTo>
                  <a:lnTo>
                    <a:pt x="16" y="6"/>
                  </a:lnTo>
                  <a:lnTo>
                    <a:pt x="16" y="30"/>
                  </a:lnTo>
                  <a:lnTo>
                    <a:pt x="8" y="30"/>
                  </a:lnTo>
                  <a:close/>
                  <a:moveTo>
                    <a:pt x="50" y="30"/>
                  </a:moveTo>
                  <a:lnTo>
                    <a:pt x="50" y="8"/>
                  </a:lnTo>
                  <a:lnTo>
                    <a:pt x="42" y="30"/>
                  </a:lnTo>
                  <a:lnTo>
                    <a:pt x="40" y="30"/>
                  </a:lnTo>
                  <a:lnTo>
                    <a:pt x="32" y="8"/>
                  </a:lnTo>
                  <a:lnTo>
                    <a:pt x="32" y="30"/>
                  </a:lnTo>
                  <a:lnTo>
                    <a:pt x="26" y="30"/>
                  </a:lnTo>
                  <a:lnTo>
                    <a:pt x="26" y="0"/>
                  </a:lnTo>
                  <a:lnTo>
                    <a:pt x="36" y="0"/>
                  </a:lnTo>
                  <a:lnTo>
                    <a:pt x="42" y="18"/>
                  </a:lnTo>
                  <a:lnTo>
                    <a:pt x="48" y="0"/>
                  </a:lnTo>
                  <a:lnTo>
                    <a:pt x="58" y="0"/>
                  </a:lnTo>
                  <a:lnTo>
                    <a:pt x="58" y="30"/>
                  </a:lnTo>
                  <a:lnTo>
                    <a:pt x="50" y="30"/>
                  </a:lnTo>
                  <a:close/>
                </a:path>
              </a:pathLst>
            </a:custGeom>
            <a:solidFill>
              <a:srgbClr val="F582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grpSp>
      <p:sp>
        <p:nvSpPr>
          <p:cNvPr id="11" name="Right Triangle 10"/>
          <p:cNvSpPr/>
          <p:nvPr userDrawn="1"/>
        </p:nvSpPr>
        <p:spPr>
          <a:xfrm rot="10800000" flipH="1">
            <a:off x="0" y="-1"/>
            <a:ext cx="2146986" cy="937173"/>
          </a:xfrm>
          <a:prstGeom prst="r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0" tIns="45709" rIns="0" bIns="0" rtlCol="0" anchor="ctr"/>
          <a:lstStyle/>
          <a:p>
            <a:pPr algn="ctr"/>
            <a:endParaRPr lang="en-US"/>
          </a:p>
        </p:txBody>
      </p:sp>
    </p:spTree>
    <p:extLst>
      <p:ext uri="{BB962C8B-B14F-4D97-AF65-F5344CB8AC3E}">
        <p14:creationId xmlns:p14="http://schemas.microsoft.com/office/powerpoint/2010/main" val="292093662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Title Slide 1">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1"/>
            <a:ext cx="9144000" cy="5143500"/>
          </a:xfrm>
          <a:prstGeom prst="rect">
            <a:avLst/>
          </a:prstGeom>
        </p:spPr>
      </p:pic>
      <p:pic>
        <p:nvPicPr>
          <p:cNvPr id="10" name="Picture 9" descr="APMT_Tag_Ver_ColorRev_PNG.png"/>
          <p:cNvPicPr>
            <a:picLocks noChangeAspect="1"/>
          </p:cNvPicPr>
          <p:nvPr/>
        </p:nvPicPr>
        <p:blipFill>
          <a:blip r:embed="rId4" cstate="print"/>
          <a:stretch>
            <a:fillRect/>
          </a:stretch>
        </p:blipFill>
        <p:spPr bwMode="black">
          <a:xfrm>
            <a:off x="6948264" y="4299942"/>
            <a:ext cx="1866919" cy="542084"/>
          </a:xfrm>
          <a:prstGeom prst="rect">
            <a:avLst/>
          </a:prstGeom>
        </p:spPr>
      </p:pic>
      <p:sp>
        <p:nvSpPr>
          <p:cNvPr id="7" name="Right Triangle 6">
            <a:extLst>
              <a:ext uri="{FF2B5EF4-FFF2-40B4-BE49-F238E27FC236}">
                <a16:creationId xmlns:a16="http://schemas.microsoft.com/office/drawing/2014/main" id="{029BC5F6-D42E-419A-9F7D-23E493AAAD34}"/>
              </a:ext>
            </a:extLst>
          </p:cNvPr>
          <p:cNvSpPr/>
          <p:nvPr/>
        </p:nvSpPr>
        <p:spPr>
          <a:xfrm rot="10800000" flipH="1">
            <a:off x="0" y="-1"/>
            <a:ext cx="2146986" cy="937173"/>
          </a:xfrm>
          <a:prstGeom prst="r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0" tIns="45709" rIns="0" bIns="0" rtlCol="0" anchor="ctr"/>
          <a:lstStyle/>
          <a:p>
            <a:pPr algn="ctr"/>
            <a:endParaRPr lang="en-US"/>
          </a:p>
        </p:txBody>
      </p:sp>
      <p:pic>
        <p:nvPicPr>
          <p:cNvPr id="5" name="Picture 4">
            <a:extLst>
              <a:ext uri="{FF2B5EF4-FFF2-40B4-BE49-F238E27FC236}">
                <a16:creationId xmlns:a16="http://schemas.microsoft.com/office/drawing/2014/main" id="{91705D4A-7E0A-4F4F-B2F1-C98D4C79D9C1}"/>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1"/>
            <a:ext cx="9144000" cy="5143500"/>
          </a:xfrm>
          <a:prstGeom prst="rect">
            <a:avLst/>
          </a:prstGeom>
        </p:spPr>
      </p:pic>
      <p:sp>
        <p:nvSpPr>
          <p:cNvPr id="8" name="Right Triangle 7">
            <a:extLst>
              <a:ext uri="{FF2B5EF4-FFF2-40B4-BE49-F238E27FC236}">
                <a16:creationId xmlns:a16="http://schemas.microsoft.com/office/drawing/2014/main" id="{F0F62E75-49BE-4E16-9AA7-E9B74755FE4D}"/>
              </a:ext>
            </a:extLst>
          </p:cNvPr>
          <p:cNvSpPr/>
          <p:nvPr userDrawn="1"/>
        </p:nvSpPr>
        <p:spPr>
          <a:xfrm rot="10800000" flipH="1">
            <a:off x="0" y="-1"/>
            <a:ext cx="2146986" cy="937173"/>
          </a:xfrm>
          <a:prstGeom prst="r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0" tIns="45709" rIns="0" bIns="0" rtlCol="0" anchor="ctr"/>
          <a:lstStyle/>
          <a:p>
            <a:pPr algn="ctr"/>
            <a:endParaRPr lang="en-US"/>
          </a:p>
        </p:txBody>
      </p:sp>
    </p:spTree>
    <p:extLst>
      <p:ext uri="{BB962C8B-B14F-4D97-AF65-F5344CB8AC3E}">
        <p14:creationId xmlns:p14="http://schemas.microsoft.com/office/powerpoint/2010/main" val="173274213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71450"/>
            <a:ext cx="7772400" cy="685800"/>
          </a:xfrm>
        </p:spPr>
        <p:txBody>
          <a:bodyPr lIns="0" tIns="0" rIns="0" bIns="0" anchor="b" anchorCtr="0">
            <a:normAutofit/>
          </a:bodyPr>
          <a:lstStyle>
            <a:lvl1pPr algn="l">
              <a:lnSpc>
                <a:spcPct val="90000"/>
              </a:lnSpc>
              <a:defRPr sz="1800">
                <a:solidFill>
                  <a:schemeClr val="accent3"/>
                </a:solidFill>
              </a:defRPr>
            </a:lvl1pPr>
          </a:lstStyle>
          <a:p>
            <a:r>
              <a:rPr lang="en-US"/>
              <a:t>Click to edit Master title style</a:t>
            </a:r>
            <a:endParaRPr lang="en-US" dirty="0"/>
          </a:p>
        </p:txBody>
      </p:sp>
      <p:sp>
        <p:nvSpPr>
          <p:cNvPr id="3" name="Content Placeholder 2"/>
          <p:cNvSpPr>
            <a:spLocks noGrp="1"/>
          </p:cNvSpPr>
          <p:nvPr>
            <p:ph idx="1"/>
          </p:nvPr>
        </p:nvSpPr>
        <p:spPr>
          <a:xfrm>
            <a:off x="685800" y="1028700"/>
            <a:ext cx="7772400" cy="3600450"/>
          </a:xfrm>
        </p:spPr>
        <p:txBody>
          <a:bodyPr lIns="0" tIns="0" rIns="0" bIns="0">
            <a:normAutofit/>
          </a:bodyPr>
          <a:lstStyle>
            <a:lvl1pPr marL="0" indent="0">
              <a:spcBef>
                <a:spcPts val="0"/>
              </a:spcBef>
              <a:spcAft>
                <a:spcPts val="900"/>
              </a:spcAft>
              <a:buClr>
                <a:schemeClr val="accent3"/>
              </a:buClr>
              <a:buFont typeface="Arial"/>
              <a:buNone/>
              <a:defRPr sz="1350">
                <a:solidFill>
                  <a:schemeClr val="tx1"/>
                </a:solidFill>
              </a:defRPr>
            </a:lvl1pPr>
            <a:lvl2pPr marL="169069" indent="-169069">
              <a:spcBef>
                <a:spcPts val="0"/>
              </a:spcBef>
              <a:spcAft>
                <a:spcPts val="450"/>
              </a:spcAft>
              <a:buClr>
                <a:schemeClr val="accent3"/>
              </a:buClr>
              <a:buFont typeface="Arial"/>
              <a:buChar char="•"/>
              <a:defRPr sz="1350">
                <a:solidFill>
                  <a:schemeClr val="tx1"/>
                </a:solidFill>
              </a:defRPr>
            </a:lvl2pPr>
            <a:lvl3pPr marL="345281" indent="-176213">
              <a:spcBef>
                <a:spcPts val="0"/>
              </a:spcBef>
              <a:spcAft>
                <a:spcPts val="450"/>
              </a:spcAft>
              <a:buClrTx/>
              <a:buSzPct val="100000"/>
              <a:buFont typeface="Lucida Grande"/>
              <a:buChar char="-"/>
              <a:defRPr sz="1200">
                <a:solidFill>
                  <a:schemeClr val="tx1"/>
                </a:solidFill>
              </a:defRPr>
            </a:lvl3pPr>
            <a:lvl4pPr marL="515541" indent="-170260">
              <a:spcBef>
                <a:spcPts val="0"/>
              </a:spcBef>
              <a:spcAft>
                <a:spcPts val="450"/>
              </a:spcAft>
              <a:buClrTx/>
              <a:buSzPct val="100000"/>
              <a:buFont typeface="Lucida Grande"/>
              <a:buChar char="-"/>
              <a:defRPr sz="1050">
                <a:solidFill>
                  <a:schemeClr val="tx1"/>
                </a:solidFill>
              </a:defRPr>
            </a:lvl4pPr>
            <a:lvl5pPr marL="684610" indent="-169069">
              <a:spcBef>
                <a:spcPts val="0"/>
              </a:spcBef>
              <a:spcAft>
                <a:spcPts val="450"/>
              </a:spcAft>
              <a:buClrTx/>
              <a:buSzPct val="100000"/>
              <a:buFont typeface="Lucida Grande"/>
              <a:buChar char="-"/>
              <a:defRPr sz="105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sz="1400" dirty="0">
              <a:solidFill>
                <a:schemeClr val="tx2"/>
              </a:solidFill>
            </a:endParaRPr>
          </a:p>
        </p:txBody>
      </p:sp>
      <p:sp>
        <p:nvSpPr>
          <p:cNvPr id="8" name="Slide Number Placeholder 7"/>
          <p:cNvSpPr>
            <a:spLocks noGrp="1"/>
          </p:cNvSpPr>
          <p:nvPr>
            <p:ph type="sldNum" sz="quarter" idx="11"/>
          </p:nvPr>
        </p:nvSpPr>
        <p:spPr/>
        <p:txBody>
          <a:bodyPr/>
          <a:lstStyle/>
          <a:p>
            <a:pPr>
              <a:defRPr/>
            </a:pPr>
            <a:fld id="{B5DEDFF3-1197-4CA8-B9C3-631AF09817B7}" type="slidenum">
              <a:rPr lang="en-US" smtClean="0"/>
              <a:pPr>
                <a:defRPr/>
              </a:pPr>
              <a:t>‹#›</a:t>
            </a:fld>
            <a:endParaRPr lang="en-US" dirty="0"/>
          </a:p>
        </p:txBody>
      </p:sp>
      <p:sp>
        <p:nvSpPr>
          <p:cNvPr id="9" name="Footer Placeholder 8"/>
          <p:cNvSpPr>
            <a:spLocks noGrp="1"/>
          </p:cNvSpPr>
          <p:nvPr>
            <p:ph type="ftr" sz="quarter" idx="12"/>
          </p:nvPr>
        </p:nvSpPr>
        <p:spPr/>
        <p:txBody>
          <a:bodyPr/>
          <a:lstStyle/>
          <a:p>
            <a:pPr>
              <a:defRPr/>
            </a:pPr>
            <a:endParaRPr lang="en-US"/>
          </a:p>
        </p:txBody>
      </p:sp>
    </p:spTree>
    <p:extLst>
      <p:ext uri="{BB962C8B-B14F-4D97-AF65-F5344CB8AC3E}">
        <p14:creationId xmlns:p14="http://schemas.microsoft.com/office/powerpoint/2010/main" val="210585844"/>
      </p:ext>
    </p:extLst>
  </p:cSld>
  <p:clrMapOvr>
    <a:masterClrMapping/>
  </p:clrMapOvr>
  <p:hf hdr="0" ftr="0" dt="0"/>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1" name="Right Triangle 10"/>
          <p:cNvSpPr/>
          <p:nvPr/>
        </p:nvSpPr>
        <p:spPr bwMode="gray">
          <a:xfrm rot="16200000">
            <a:off x="5836158" y="1835658"/>
            <a:ext cx="1495044" cy="5120640"/>
          </a:xfrm>
          <a:prstGeom prst="rtTriangl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3" name="Text Placeholder 2"/>
          <p:cNvSpPr>
            <a:spLocks noGrp="1"/>
          </p:cNvSpPr>
          <p:nvPr>
            <p:ph type="body" idx="1"/>
          </p:nvPr>
        </p:nvSpPr>
        <p:spPr>
          <a:xfrm>
            <a:off x="685800" y="1028700"/>
            <a:ext cx="7772400" cy="1371600"/>
          </a:xfrm>
        </p:spPr>
        <p:txBody>
          <a:bodyPr anchor="t" anchorCtr="0">
            <a:noAutofit/>
          </a:bodyPr>
          <a:lstStyle>
            <a:lvl1pPr marL="0" indent="0">
              <a:spcAft>
                <a:spcPts val="900"/>
              </a:spcAft>
              <a:buClrTx/>
              <a:buFont typeface="Arial"/>
              <a:buNone/>
              <a:defRPr sz="1350">
                <a:solidFill>
                  <a:schemeClr val="tx1"/>
                </a:solidFill>
              </a:defRPr>
            </a:lvl1pPr>
            <a:lvl2pPr marL="0" indent="169069">
              <a:spcAft>
                <a:spcPts val="450"/>
              </a:spcAft>
              <a:buClrTx/>
              <a:buFont typeface="Arial"/>
              <a:buChar char="•"/>
              <a:defRPr sz="1350">
                <a:solidFill>
                  <a:schemeClr val="tx1"/>
                </a:solidFill>
              </a:defRPr>
            </a:lvl2pPr>
            <a:lvl3pPr marL="169069" indent="175022">
              <a:spcAft>
                <a:spcPts val="450"/>
              </a:spcAft>
              <a:buClrTx/>
              <a:buSzPct val="100000"/>
              <a:buFont typeface="Lucida Grande"/>
              <a:buChar char="-"/>
              <a:defRPr sz="1200">
                <a:solidFill>
                  <a:schemeClr val="tx1"/>
                </a:solidFill>
              </a:defRPr>
            </a:lvl3pPr>
            <a:lvl4pPr marL="344091" indent="169069">
              <a:spcAft>
                <a:spcPts val="450"/>
              </a:spcAft>
              <a:buClrTx/>
              <a:buSzPct val="100000"/>
              <a:buFont typeface="Lucida Grande"/>
              <a:buChar char="-"/>
              <a:defRPr sz="1050">
                <a:solidFill>
                  <a:schemeClr val="tx1"/>
                </a:solidFill>
              </a:defRPr>
            </a:lvl4pPr>
            <a:lvl5pPr marL="513160" indent="175022">
              <a:spcAft>
                <a:spcPts val="450"/>
              </a:spcAft>
              <a:buClrTx/>
              <a:buSzPct val="100000"/>
              <a:buFont typeface="Lucida Grande"/>
              <a:buChar char="-"/>
              <a:defRPr sz="1050">
                <a:solidFill>
                  <a:schemeClr val="tx1"/>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1"/>
          </p:nvPr>
        </p:nvSpPr>
        <p:spPr/>
        <p:txBody>
          <a:bodyPr/>
          <a:lstStyle>
            <a:lvl1pPr>
              <a:defRPr>
                <a:solidFill>
                  <a:srgbClr val="FFFFFF"/>
                </a:solidFill>
              </a:defRPr>
            </a:lvl1pPr>
          </a:lstStyle>
          <a:p>
            <a:fld id="{B6F15528-21DE-4FAA-801E-634DDDAF4B2B}" type="slidenum">
              <a:rPr lang="en-US" smtClean="0"/>
              <a:pPr/>
              <a:t>‹#›</a:t>
            </a:fld>
            <a:endParaRPr lang="en-US"/>
          </a:p>
        </p:txBody>
      </p:sp>
      <p:sp>
        <p:nvSpPr>
          <p:cNvPr id="2" name="Title 1"/>
          <p:cNvSpPr>
            <a:spLocks noGrp="1"/>
          </p:cNvSpPr>
          <p:nvPr>
            <p:ph type="title"/>
          </p:nvPr>
        </p:nvSpPr>
        <p:spPr>
          <a:xfrm>
            <a:off x="685800" y="171450"/>
            <a:ext cx="7772400" cy="685800"/>
          </a:xfrm>
        </p:spPr>
        <p:txBody>
          <a:bodyPr anchor="b" anchorCtr="0">
            <a:normAutofit/>
          </a:bodyPr>
          <a:lstStyle>
            <a:lvl1pPr algn="l">
              <a:defRPr sz="1800" b="0" i="0" cap="none">
                <a:solidFill>
                  <a:srgbClr val="FFFFFF"/>
                </a:solidFill>
              </a:defRPr>
            </a:lvl1pPr>
          </a:lstStyle>
          <a:p>
            <a:r>
              <a:rPr lang="en-US"/>
              <a:t>Click to edit Master title style</a:t>
            </a:r>
            <a:endParaRPr lang="en-US" dirty="0"/>
          </a:p>
        </p:txBody>
      </p:sp>
      <p:pic>
        <p:nvPicPr>
          <p:cNvPr id="12" name="Picture 11" descr="APMT_Logo_Black_PNG.png"/>
          <p:cNvPicPr>
            <a:picLocks noChangeAspect="1"/>
          </p:cNvPicPr>
          <p:nvPr/>
        </p:nvPicPr>
        <p:blipFill>
          <a:blip r:embed="rId2" cstate="print"/>
          <a:stretch>
            <a:fillRect/>
          </a:stretch>
        </p:blipFill>
        <p:spPr>
          <a:xfrm>
            <a:off x="6340478" y="4748690"/>
            <a:ext cx="2258681" cy="308831"/>
          </a:xfrm>
          <a:prstGeom prst="rect">
            <a:avLst/>
          </a:prstGeom>
        </p:spPr>
      </p:pic>
    </p:spTree>
    <p:extLst>
      <p:ext uri="{BB962C8B-B14F-4D97-AF65-F5344CB8AC3E}">
        <p14:creationId xmlns:p14="http://schemas.microsoft.com/office/powerpoint/2010/main" val="255729207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028700"/>
            <a:ext cx="3810000" cy="3600450"/>
          </a:xfrm>
        </p:spPr>
        <p:txBody>
          <a:bodyPr/>
          <a:lstStyle>
            <a:lvl1pPr>
              <a:defRPr sz="1350"/>
            </a:lvl1pPr>
            <a:lvl2pPr>
              <a:defRPr sz="1350"/>
            </a:lvl2pPr>
            <a:lvl3pPr>
              <a:defRPr sz="1200"/>
            </a:lvl3pPr>
            <a:lvl4pPr>
              <a:defRPr sz="1050"/>
            </a:lvl4pPr>
            <a:lvl5pPr>
              <a:defRPr sz="10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028700"/>
            <a:ext cx="3810000" cy="3600450"/>
          </a:xfrm>
        </p:spPr>
        <p:txBody>
          <a:bodyPr/>
          <a:lstStyle>
            <a:lvl1pPr>
              <a:defRPr sz="1350"/>
            </a:lvl1pPr>
            <a:lvl2pPr>
              <a:defRPr sz="1350"/>
            </a:lvl2pPr>
            <a:lvl3pPr>
              <a:defRPr sz="1200"/>
            </a:lvl3pPr>
            <a:lvl4pPr>
              <a:defRPr sz="1050"/>
            </a:lvl4pPr>
            <a:lvl5pPr>
              <a:defRPr sz="10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852805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Slide 4">
    <p:spTree>
      <p:nvGrpSpPr>
        <p:cNvPr id="1" name=""/>
        <p:cNvGrpSpPr/>
        <p:nvPr/>
      </p:nvGrpSpPr>
      <p:grpSpPr>
        <a:xfrm>
          <a:off x="0" y="0"/>
          <a:ext cx="0" cy="0"/>
          <a:chOff x="0" y="0"/>
          <a:chExt cx="0" cy="0"/>
        </a:xfrm>
      </p:grpSpPr>
      <p:pic>
        <p:nvPicPr>
          <p:cNvPr id="4" name="Picture 9" descr="AMPT PPT Cover 04 25Apr2011.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hidden">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APMT_Tag_Ver_ColorRev_PNG.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black">
          <a:xfrm>
            <a:off x="6340477" y="4514851"/>
            <a:ext cx="2259013"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ight Triangle 5"/>
          <p:cNvSpPr/>
          <p:nvPr/>
        </p:nvSpPr>
        <p:spPr bwMode="hidden">
          <a:xfrm rot="5400000">
            <a:off x="969964" y="-969962"/>
            <a:ext cx="1241425" cy="3181350"/>
          </a:xfrm>
          <a:prstGeom prst="rtTriangle">
            <a:avLst/>
          </a:prstGeom>
          <a:solidFill>
            <a:srgbClr val="FF6319"/>
          </a:solidFill>
          <a:ln>
            <a:noFill/>
          </a:ln>
          <a:effectLst/>
        </p:spPr>
        <p:style>
          <a:lnRef idx="1">
            <a:schemeClr val="accent1"/>
          </a:lnRef>
          <a:fillRef idx="3">
            <a:schemeClr val="accent1"/>
          </a:fillRef>
          <a:effectRef idx="2">
            <a:schemeClr val="accent1"/>
          </a:effectRef>
          <a:fontRef idx="minor">
            <a:schemeClr val="lt1"/>
          </a:fontRef>
        </p:style>
        <p:txBody>
          <a:bodyPr lIns="80465" tIns="40232" rIns="80465" bIns="40232" anchor="ctr"/>
          <a:lstStyle/>
          <a:p>
            <a:pPr algn="ctr" fontAlgn="auto">
              <a:spcBef>
                <a:spcPts val="0"/>
              </a:spcBef>
              <a:spcAft>
                <a:spcPts val="0"/>
              </a:spcAft>
              <a:defRPr/>
            </a:pPr>
            <a:endParaRPr lang="en-US" dirty="0"/>
          </a:p>
        </p:txBody>
      </p:sp>
      <p:sp>
        <p:nvSpPr>
          <p:cNvPr id="2" name="Title 1"/>
          <p:cNvSpPr>
            <a:spLocks noGrp="1"/>
          </p:cNvSpPr>
          <p:nvPr>
            <p:ph type="ctrTitle"/>
          </p:nvPr>
        </p:nvSpPr>
        <p:spPr bwMode="auto">
          <a:xfrm>
            <a:off x="682624" y="3291840"/>
            <a:ext cx="7772400" cy="857250"/>
          </a:xfrm>
        </p:spPr>
        <p:txBody>
          <a:bodyPr>
            <a:noAutofit/>
          </a:bodyPr>
          <a:lstStyle>
            <a:lvl1pPr algn="l">
              <a:lnSpc>
                <a:spcPct val="95000"/>
              </a:lnSpc>
              <a:defRPr sz="210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bwMode="auto">
          <a:xfrm>
            <a:off x="682624" y="4286252"/>
            <a:ext cx="7772400" cy="418309"/>
          </a:xfrm>
        </p:spPr>
        <p:txBody>
          <a:bodyPr>
            <a:noAutofit/>
          </a:bodyPr>
          <a:lstStyle>
            <a:lvl1pPr marL="0" indent="0" algn="l">
              <a:buNone/>
              <a:defRPr sz="1575" b="0">
                <a:solidFill>
                  <a:schemeClr val="bg1"/>
                </a:solidFill>
              </a:defRPr>
            </a:lvl1pPr>
            <a:lvl2pPr marL="402325" indent="0" algn="ctr">
              <a:buNone/>
              <a:defRPr>
                <a:solidFill>
                  <a:schemeClr val="tx1">
                    <a:tint val="75000"/>
                  </a:schemeClr>
                </a:solidFill>
              </a:defRPr>
            </a:lvl2pPr>
            <a:lvl3pPr marL="804650" indent="0" algn="ctr">
              <a:buNone/>
              <a:defRPr>
                <a:solidFill>
                  <a:schemeClr val="tx1">
                    <a:tint val="75000"/>
                  </a:schemeClr>
                </a:solidFill>
              </a:defRPr>
            </a:lvl3pPr>
            <a:lvl4pPr marL="1206974" indent="0" algn="ctr">
              <a:buNone/>
              <a:defRPr>
                <a:solidFill>
                  <a:schemeClr val="tx1">
                    <a:tint val="75000"/>
                  </a:schemeClr>
                </a:solidFill>
              </a:defRPr>
            </a:lvl4pPr>
            <a:lvl5pPr marL="1609298" indent="0" algn="ctr">
              <a:buNone/>
              <a:defRPr>
                <a:solidFill>
                  <a:schemeClr val="tx1">
                    <a:tint val="75000"/>
                  </a:schemeClr>
                </a:solidFill>
              </a:defRPr>
            </a:lvl5pPr>
            <a:lvl6pPr marL="2011623" indent="0" algn="ctr">
              <a:buNone/>
              <a:defRPr>
                <a:solidFill>
                  <a:schemeClr val="tx1">
                    <a:tint val="75000"/>
                  </a:schemeClr>
                </a:solidFill>
              </a:defRPr>
            </a:lvl6pPr>
            <a:lvl7pPr marL="2413948" indent="0" algn="ctr">
              <a:buNone/>
              <a:defRPr>
                <a:solidFill>
                  <a:schemeClr val="tx1">
                    <a:tint val="75000"/>
                  </a:schemeClr>
                </a:solidFill>
              </a:defRPr>
            </a:lvl7pPr>
            <a:lvl8pPr marL="2816272" indent="0" algn="ctr">
              <a:buNone/>
              <a:defRPr>
                <a:solidFill>
                  <a:schemeClr val="tx1">
                    <a:tint val="75000"/>
                  </a:schemeClr>
                </a:solidFill>
              </a:defRPr>
            </a:lvl8pPr>
            <a:lvl9pPr marL="3218597"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31517316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black"/>
              </a:solidFill>
            </a:endParaRPr>
          </a:p>
        </p:txBody>
      </p:sp>
      <p:sp>
        <p:nvSpPr>
          <p:cNvPr id="4" name="Footer Placeholder 3"/>
          <p:cNvSpPr>
            <a:spLocks noGrp="1"/>
          </p:cNvSpPr>
          <p:nvPr>
            <p:ph type="ftr" sz="quarter" idx="11"/>
          </p:nvPr>
        </p:nvSpPr>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42787226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End Slide">
    <p:spTree>
      <p:nvGrpSpPr>
        <p:cNvPr id="1" name=""/>
        <p:cNvGrpSpPr/>
        <p:nvPr/>
      </p:nvGrpSpPr>
      <p:grpSpPr>
        <a:xfrm>
          <a:off x="0" y="0"/>
          <a:ext cx="0" cy="0"/>
          <a:chOff x="0" y="0"/>
          <a:chExt cx="0" cy="0"/>
        </a:xfrm>
      </p:grpSpPr>
      <p:pic>
        <p:nvPicPr>
          <p:cNvPr id="8" name="Picture 7" descr="AMPT PPT Gradation.jpg"/>
          <p:cNvPicPr>
            <a:picLocks noChangeAspect="1"/>
          </p:cNvPicPr>
          <p:nvPr/>
        </p:nvPicPr>
        <p:blipFill>
          <a:blip r:embed="rId2"/>
          <a:stretch>
            <a:fillRect/>
          </a:stretch>
        </p:blipFill>
        <p:spPr bwMode="hidden">
          <a:xfrm>
            <a:off x="1" y="339502"/>
            <a:ext cx="9143999" cy="5143499"/>
          </a:xfrm>
          <a:prstGeom prst="rect">
            <a:avLst/>
          </a:prstGeom>
        </p:spPr>
      </p:pic>
      <p:sp>
        <p:nvSpPr>
          <p:cNvPr id="5" name="Right Triangle 4"/>
          <p:cNvSpPr/>
          <p:nvPr/>
        </p:nvSpPr>
        <p:spPr bwMode="hidden">
          <a:xfrm rot="5400000">
            <a:off x="970407" y="-970407"/>
            <a:ext cx="1241298" cy="3182112"/>
          </a:xfrm>
          <a:prstGeom prst="rtTriangle">
            <a:avLst/>
          </a:prstGeom>
          <a:solidFill>
            <a:srgbClr val="FF631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pic>
        <p:nvPicPr>
          <p:cNvPr id="6" name="Picture 5" descr="APMT_Tag_Ver_ColorRev_PNG.png"/>
          <p:cNvPicPr>
            <a:picLocks noChangeAspect="1"/>
          </p:cNvPicPr>
          <p:nvPr userDrawn="1"/>
        </p:nvPicPr>
        <p:blipFill>
          <a:blip r:embed="rId3"/>
          <a:stretch>
            <a:fillRect/>
          </a:stretch>
        </p:blipFill>
        <p:spPr bwMode="black">
          <a:xfrm>
            <a:off x="1600054" y="1871484"/>
            <a:ext cx="5943897" cy="1426535"/>
          </a:xfrm>
          <a:prstGeom prst="rect">
            <a:avLst/>
          </a:prstGeom>
        </p:spPr>
      </p:pic>
    </p:spTree>
    <p:extLst>
      <p:ext uri="{BB962C8B-B14F-4D97-AF65-F5344CB8AC3E}">
        <p14:creationId xmlns:p14="http://schemas.microsoft.com/office/powerpoint/2010/main" val="136366455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endParaRPr lang="en-US">
              <a:solidFill>
                <a:prstClr val="black"/>
              </a:solidFill>
            </a:endParaRPr>
          </a:p>
        </p:txBody>
      </p:sp>
      <p:sp>
        <p:nvSpPr>
          <p:cNvPr id="4" name="Footer Placeholder 3"/>
          <p:cNvSpPr>
            <a:spLocks noGrp="1"/>
          </p:cNvSpPr>
          <p:nvPr>
            <p:ph type="ftr" sz="quarter" idx="11"/>
          </p:nvPr>
        </p:nvSpPr>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75260596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prstClr val="black"/>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solidFill>
            </a:endParaRPr>
          </a:p>
        </p:txBody>
      </p:sp>
      <p:sp>
        <p:nvSpPr>
          <p:cNvPr id="4" name="Slide Number Placeholder 5"/>
          <p:cNvSpPr>
            <a:spLocks noGrp="1"/>
          </p:cNvSpPr>
          <p:nvPr>
            <p:ph type="sldNum" sz="quarter" idx="12"/>
          </p:nvPr>
        </p:nvSpPr>
        <p:spPr/>
        <p:txBody>
          <a:bodyPr/>
          <a:lstStyle>
            <a:lvl1pPr>
              <a:defRPr/>
            </a:lvl1pPr>
          </a:lstStyle>
          <a:p>
            <a:pPr>
              <a:defRPr/>
            </a:pPr>
            <a:fld id="{A31969A8-1F02-40CB-9E85-48395AD64B11}" type="slidenum">
              <a:rPr lang="en-US" smtClean="0">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45949416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endParaRPr lang="de-CH" dirty="0"/>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5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500"/>
            </a:lvl1pPr>
            <a:lvl2pPr>
              <a:defRPr sz="1500"/>
            </a:lvl2pPr>
            <a:lvl3pPr>
              <a:defRPr sz="1500"/>
            </a:lvl3pPr>
            <a:lvl4pPr>
              <a:defRPr sz="1500"/>
            </a:lvl4pPr>
            <a:lvl5pPr>
              <a:defRPr sz="15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5" name="Text Placeholder 4"/>
          <p:cNvSpPr>
            <a:spLocks noGrp="1"/>
          </p:cNvSpPr>
          <p:nvPr>
            <p:ph type="body" sz="quarter" idx="3"/>
          </p:nvPr>
        </p:nvSpPr>
        <p:spPr>
          <a:xfrm>
            <a:off x="4645026" y="1151335"/>
            <a:ext cx="4041775" cy="479822"/>
          </a:xfrm>
          <a:noFill/>
          <a:ln w="9525">
            <a:noFill/>
            <a:miter lim="800000"/>
            <a:headEnd/>
            <a:tailEnd/>
          </a:ln>
        </p:spPr>
        <p:txBody>
          <a:bodyPr anchor="b"/>
          <a:lstStyle>
            <a:lvl1pPr marL="0" indent="0">
              <a:buNone/>
              <a:defRPr lang="en-US" sz="1500" b="1" smtClean="0">
                <a:solidFill>
                  <a:schemeClr val="tx1"/>
                </a:solidFill>
                <a:latin typeface="+mn-lt"/>
                <a:ea typeface="+mn-ea"/>
                <a:cs typeface="+mn-c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500"/>
            </a:lvl1pPr>
            <a:lvl2pPr>
              <a:defRPr sz="1500"/>
            </a:lvl2pPr>
            <a:lvl3pPr>
              <a:defRPr sz="1500"/>
            </a:lvl3pPr>
            <a:lvl4pPr>
              <a:defRPr sz="1500"/>
            </a:lvl4pPr>
            <a:lvl5pPr>
              <a:defRPr sz="15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7" name="Rectangle 5"/>
          <p:cNvSpPr>
            <a:spLocks noGrp="1" noChangeArrowheads="1"/>
          </p:cNvSpPr>
          <p:nvPr>
            <p:ph type="ftr" sz="quarter" idx="10"/>
          </p:nvPr>
        </p:nvSpPr>
        <p:spPr/>
        <p:txBody>
          <a:bodyPr/>
          <a:lstStyle>
            <a:lvl1pPr fontAlgn="auto">
              <a:spcBef>
                <a:spcPts val="0"/>
              </a:spcBef>
              <a:defRPr/>
            </a:lvl1pPr>
          </a:lstStyle>
          <a:p>
            <a:pPr>
              <a:defRPr/>
            </a:pPr>
            <a:endParaRPr lang="en-US"/>
          </a:p>
        </p:txBody>
      </p:sp>
    </p:spTree>
    <p:extLst>
      <p:ext uri="{BB962C8B-B14F-4D97-AF65-F5344CB8AC3E}">
        <p14:creationId xmlns:p14="http://schemas.microsoft.com/office/powerpoint/2010/main" val="2458914271"/>
      </p:ext>
    </p:extLst>
  </p:cSld>
  <p:clrMapOvr>
    <a:masterClrMapping/>
  </p:clrMapOvr>
  <p:transition>
    <p:wipe dir="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557668" y="0"/>
            <a:ext cx="7586332" cy="3419856"/>
          </a:xfrm>
          <a:solidFill>
            <a:schemeClr val="tx2">
              <a:shade val="50000"/>
            </a:schemeClr>
          </a:solidFill>
          <a:ln>
            <a:noFill/>
          </a:ln>
        </p:spPr>
        <p:txBody>
          <a:bodyPr rtlCol="0">
            <a:normAutofit/>
          </a:bodyPr>
          <a:lstStyle>
            <a:lvl1pPr>
              <a:buNone/>
              <a:defRPr sz="3200"/>
            </a:lvl1pPr>
            <a:extLst/>
          </a:lstStyle>
          <a:p>
            <a:pPr lvl="0"/>
            <a:r>
              <a:rPr lang="en-US" noProof="0"/>
              <a:t>Click icon to add picture</a:t>
            </a:r>
            <a:endParaRPr lang="en-US" noProof="0" dirty="0"/>
          </a:p>
        </p:txBody>
      </p:sp>
      <p:sp>
        <p:nvSpPr>
          <p:cNvPr id="4" name="Text Placeholder 3"/>
          <p:cNvSpPr>
            <a:spLocks noGrp="1"/>
          </p:cNvSpPr>
          <p:nvPr>
            <p:ph type="body" sz="half" idx="2"/>
          </p:nvPr>
        </p:nvSpPr>
        <p:spPr>
          <a:xfrm>
            <a:off x="107504" y="4114800"/>
            <a:ext cx="8807896" cy="51435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extLst/>
          </a:lstStyle>
          <a:p>
            <a:pPr lvl="0"/>
            <a:r>
              <a:rPr lang="en-US" dirty="0"/>
              <a:t>Click to edit Master text styles</a:t>
            </a:r>
          </a:p>
        </p:txBody>
      </p:sp>
      <p:sp>
        <p:nvSpPr>
          <p:cNvPr id="2" name="Title 1"/>
          <p:cNvSpPr>
            <a:spLocks noGrp="1"/>
          </p:cNvSpPr>
          <p:nvPr>
            <p:ph type="title"/>
          </p:nvPr>
        </p:nvSpPr>
        <p:spPr>
          <a:xfrm>
            <a:off x="107504" y="3543300"/>
            <a:ext cx="8807896" cy="457200"/>
          </a:xfrm>
        </p:spPr>
        <p:txBody>
          <a:bodyPr anchor="ctr"/>
          <a:lstStyle>
            <a:lvl1pPr algn="l">
              <a:buNone/>
              <a:defRPr sz="2800" b="0">
                <a:solidFill>
                  <a:srgbClr val="FFFFFF"/>
                </a:solidFill>
              </a:defRPr>
            </a:lvl1pPr>
            <a:extLst/>
          </a:lstStyle>
          <a:p>
            <a:r>
              <a:rPr lang="en-US"/>
              <a:t>Click to edit Master title style</a:t>
            </a:r>
            <a:endParaRPr lang="en-US" dirty="0"/>
          </a:p>
        </p:txBody>
      </p:sp>
      <p:sp>
        <p:nvSpPr>
          <p:cNvPr id="5" name="Date Placeholder 11"/>
          <p:cNvSpPr>
            <a:spLocks noGrp="1"/>
          </p:cNvSpPr>
          <p:nvPr>
            <p:ph type="dt" sz="half" idx="10"/>
          </p:nvPr>
        </p:nvSpPr>
        <p:spPr>
          <a:xfrm>
            <a:off x="6248400" y="4686300"/>
            <a:ext cx="2667000" cy="274638"/>
          </a:xfrm>
        </p:spPr>
        <p:txBody>
          <a:bodyPr/>
          <a:lstStyle>
            <a:lvl1pPr>
              <a:defRPr/>
            </a:lvl1pPr>
            <a:extLst/>
          </a:lstStyle>
          <a:p>
            <a:pPr>
              <a:defRPr/>
            </a:pPr>
            <a:endParaRPr lang="en-US" dirty="0"/>
          </a:p>
        </p:txBody>
      </p:sp>
      <p:sp>
        <p:nvSpPr>
          <p:cNvPr id="7" name="Footer Placeholder 13"/>
          <p:cNvSpPr>
            <a:spLocks noGrp="1"/>
          </p:cNvSpPr>
          <p:nvPr>
            <p:ph type="ftr" sz="quarter" idx="12"/>
          </p:nvPr>
        </p:nvSpPr>
        <p:spPr>
          <a:xfrm>
            <a:off x="1600200" y="4686301"/>
            <a:ext cx="4572000" cy="273050"/>
          </a:xfrm>
        </p:spPr>
        <p:txBody>
          <a:bodyPr/>
          <a:lstStyle>
            <a:lvl1pPr algn="ctr">
              <a:defRPr sz="900">
                <a:solidFill>
                  <a:schemeClr val="tx1"/>
                </a:solidFill>
              </a:defRPr>
            </a:lvl1pPr>
            <a:extLst/>
          </a:lstStyle>
          <a:p>
            <a:pPr>
              <a:defRPr/>
            </a:pPr>
            <a:endParaRPr lang="en-US" dirty="0"/>
          </a:p>
        </p:txBody>
      </p:sp>
      <p:pic>
        <p:nvPicPr>
          <p:cNvPr id="8" name="Picture 7" descr="Logo&#10;&#10;Description automatically generated">
            <a:extLst>
              <a:ext uri="{FF2B5EF4-FFF2-40B4-BE49-F238E27FC236}">
                <a16:creationId xmlns:a16="http://schemas.microsoft.com/office/drawing/2014/main" id="{BB0FBDA2-7F43-41B7-9352-C58619ED7DB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92640" y="4505725"/>
            <a:ext cx="1462919" cy="475449"/>
          </a:xfrm>
          <a:prstGeom prst="rect">
            <a:avLst/>
          </a:prstGeom>
          <a:effectLst/>
        </p:spPr>
      </p:pic>
    </p:spTree>
    <p:extLst>
      <p:ext uri="{BB962C8B-B14F-4D97-AF65-F5344CB8AC3E}">
        <p14:creationId xmlns:p14="http://schemas.microsoft.com/office/powerpoint/2010/main" val="3803354487"/>
      </p:ext>
    </p:extLst>
  </p:cSld>
  <p:clrMapOvr>
    <a:overrideClrMapping bg1="dk1" tx1="lt1" bg2="dk2" tx2="lt2" accent1="accent1" accent2="accent2" accent3="accent3" accent4="accent4" accent5="accent5" accent6="accent6" hlink="hlink" folHlink="folHlink"/>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Basic">
    <p:spTree>
      <p:nvGrpSpPr>
        <p:cNvPr id="1" name=""/>
        <p:cNvGrpSpPr/>
        <p:nvPr/>
      </p:nvGrpSpPr>
      <p:grpSpPr>
        <a:xfrm>
          <a:off x="0" y="0"/>
          <a:ext cx="0" cy="0"/>
          <a:chOff x="0" y="0"/>
          <a:chExt cx="0" cy="0"/>
        </a:xfrm>
      </p:grpSpPr>
      <p:sp>
        <p:nvSpPr>
          <p:cNvPr id="2" name="Title 1"/>
          <p:cNvSpPr>
            <a:spLocks noGrp="1"/>
          </p:cNvSpPr>
          <p:nvPr>
            <p:ph type="title"/>
          </p:nvPr>
        </p:nvSpPr>
        <p:spPr>
          <a:xfrm>
            <a:off x="436687" y="188270"/>
            <a:ext cx="8270631" cy="472501"/>
          </a:xfrm>
        </p:spPr>
        <p:txBody>
          <a:bodyPr/>
          <a:lstStyle/>
          <a:p>
            <a:r>
              <a:rPr lang="en-US" dirty="0"/>
              <a:t>Click to edit Master title style</a:t>
            </a:r>
            <a:endParaRPr lang="en-GB" dirty="0"/>
          </a:p>
        </p:txBody>
      </p:sp>
      <p:sp>
        <p:nvSpPr>
          <p:cNvPr id="8" name="Text Placeholder 7"/>
          <p:cNvSpPr>
            <a:spLocks noGrp="1"/>
          </p:cNvSpPr>
          <p:nvPr>
            <p:ph type="body" sz="quarter" idx="32" hasCustomPrompt="1"/>
          </p:nvPr>
        </p:nvSpPr>
        <p:spPr>
          <a:xfrm>
            <a:off x="712426" y="4677976"/>
            <a:ext cx="6063304" cy="270272"/>
          </a:xfrm>
        </p:spPr>
        <p:txBody>
          <a:bodyPr anchor="b" anchorCtr="0"/>
          <a:lstStyle>
            <a:lvl1pPr>
              <a:spcBef>
                <a:spcPts val="0"/>
              </a:spcBef>
              <a:defRPr sz="400">
                <a:solidFill>
                  <a:schemeClr val="bg1">
                    <a:lumMod val="50000"/>
                  </a:schemeClr>
                </a:solidFill>
              </a:defRPr>
            </a:lvl1pPr>
            <a:lvl2pPr>
              <a:spcBef>
                <a:spcPts val="0"/>
              </a:spcBef>
              <a:defRPr sz="400"/>
            </a:lvl2pPr>
            <a:lvl3pPr>
              <a:spcBef>
                <a:spcPts val="0"/>
              </a:spcBef>
              <a:defRPr sz="400"/>
            </a:lvl3pPr>
            <a:lvl4pPr>
              <a:spcBef>
                <a:spcPts val="0"/>
              </a:spcBef>
              <a:defRPr sz="400"/>
            </a:lvl4pPr>
            <a:lvl5pPr>
              <a:spcBef>
                <a:spcPts val="0"/>
              </a:spcBef>
              <a:defRPr sz="400"/>
            </a:lvl5pPr>
          </a:lstStyle>
          <a:p>
            <a:pPr lvl="0"/>
            <a:r>
              <a:rPr lang="en-US" dirty="0"/>
              <a:t>Notes/Sources:</a:t>
            </a:r>
          </a:p>
        </p:txBody>
      </p:sp>
      <p:sp>
        <p:nvSpPr>
          <p:cNvPr id="5" name="Content Placeholder 2"/>
          <p:cNvSpPr>
            <a:spLocks noGrp="1"/>
          </p:cNvSpPr>
          <p:nvPr>
            <p:ph idx="1"/>
          </p:nvPr>
        </p:nvSpPr>
        <p:spPr>
          <a:xfrm>
            <a:off x="436687" y="809627"/>
            <a:ext cx="8270631" cy="3868341"/>
          </a:xfrm>
          <a:solidFill>
            <a:schemeClr val="bg1">
              <a:lumMod val="95000"/>
            </a:schemeClr>
          </a:solidFill>
        </p:spPr>
        <p:txBody>
          <a:bodyPr lIns="64884" tIns="64884" rIns="64884" bIns="64884"/>
          <a:lstStyle>
            <a:lvl1pPr>
              <a:defRPr sz="800">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63353778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p:cSld name="Title Slide 1">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1"/>
            <a:ext cx="9144000" cy="5143500"/>
          </a:xfrm>
          <a:prstGeom prst="rect">
            <a:avLst/>
          </a:prstGeom>
        </p:spPr>
      </p:pic>
      <p:pic>
        <p:nvPicPr>
          <p:cNvPr id="10" name="Picture 9" descr="APMT_Tag_Ver_ColorRev_PNG.png"/>
          <p:cNvPicPr>
            <a:picLocks noChangeAspect="1"/>
          </p:cNvPicPr>
          <p:nvPr/>
        </p:nvPicPr>
        <p:blipFill>
          <a:blip r:embed="rId4" cstate="print"/>
          <a:stretch>
            <a:fillRect/>
          </a:stretch>
        </p:blipFill>
        <p:spPr bwMode="black">
          <a:xfrm>
            <a:off x="6948266" y="4299943"/>
            <a:ext cx="1866919" cy="542084"/>
          </a:xfrm>
          <a:prstGeom prst="rect">
            <a:avLst/>
          </a:prstGeom>
        </p:spPr>
      </p:pic>
      <p:sp>
        <p:nvSpPr>
          <p:cNvPr id="7" name="Right Triangle 6">
            <a:extLst>
              <a:ext uri="{FF2B5EF4-FFF2-40B4-BE49-F238E27FC236}">
                <a16:creationId xmlns:a16="http://schemas.microsoft.com/office/drawing/2014/main" id="{029BC5F6-D42E-419A-9F7D-23E493AAAD34}"/>
              </a:ext>
            </a:extLst>
          </p:cNvPr>
          <p:cNvSpPr/>
          <p:nvPr/>
        </p:nvSpPr>
        <p:spPr>
          <a:xfrm rot="10800000" flipH="1">
            <a:off x="0" y="-1"/>
            <a:ext cx="2146986" cy="937173"/>
          </a:xfrm>
          <a:prstGeom prst="r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0" tIns="34282" rIns="0" bIns="0" rtlCol="0" anchor="ctr"/>
          <a:lstStyle/>
          <a:p>
            <a:pPr algn="ctr"/>
            <a:endParaRPr lang="en-US" sz="1350"/>
          </a:p>
        </p:txBody>
      </p:sp>
    </p:spTree>
    <p:extLst>
      <p:ext uri="{BB962C8B-B14F-4D97-AF65-F5344CB8AC3E}">
        <p14:creationId xmlns:p14="http://schemas.microsoft.com/office/powerpoint/2010/main" val="2457009470"/>
      </p:ext>
    </p:extLst>
  </p:cSld>
  <p:clrMapOvr>
    <a:masterClrMapping/>
  </p:clrMapOvr>
  <p:hf hdr="0" ftr="0" dt="0"/>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71450"/>
            <a:ext cx="7772400" cy="685800"/>
          </a:xfrm>
        </p:spPr>
        <p:txBody>
          <a:bodyPr lIns="0" tIns="0" rIns="0" bIns="0" anchor="b" anchorCtr="0">
            <a:normAutofit/>
          </a:bodyPr>
          <a:lstStyle>
            <a:lvl1pPr algn="l">
              <a:lnSpc>
                <a:spcPct val="90000"/>
              </a:lnSpc>
              <a:defRPr sz="1350">
                <a:solidFill>
                  <a:schemeClr val="accent3"/>
                </a:solidFill>
              </a:defRPr>
            </a:lvl1pPr>
          </a:lstStyle>
          <a:p>
            <a:r>
              <a:rPr lang="en-US"/>
              <a:t>Click to edit Master title style</a:t>
            </a:r>
            <a:endParaRPr lang="en-US" dirty="0"/>
          </a:p>
        </p:txBody>
      </p:sp>
      <p:sp>
        <p:nvSpPr>
          <p:cNvPr id="3" name="Content Placeholder 2"/>
          <p:cNvSpPr>
            <a:spLocks noGrp="1"/>
          </p:cNvSpPr>
          <p:nvPr>
            <p:ph idx="1"/>
          </p:nvPr>
        </p:nvSpPr>
        <p:spPr>
          <a:xfrm>
            <a:off x="685800" y="1028700"/>
            <a:ext cx="7772400" cy="3600450"/>
          </a:xfrm>
        </p:spPr>
        <p:txBody>
          <a:bodyPr lIns="0" tIns="0" rIns="0" bIns="0">
            <a:normAutofit/>
          </a:bodyPr>
          <a:lstStyle>
            <a:lvl1pPr marL="0" indent="0">
              <a:spcBef>
                <a:spcPts val="0"/>
              </a:spcBef>
              <a:spcAft>
                <a:spcPts val="675"/>
              </a:spcAft>
              <a:buClr>
                <a:schemeClr val="accent3"/>
              </a:buClr>
              <a:buFont typeface="Arial"/>
              <a:buNone/>
              <a:defRPr sz="1013">
                <a:solidFill>
                  <a:schemeClr val="tx1"/>
                </a:solidFill>
              </a:defRPr>
            </a:lvl1pPr>
            <a:lvl2pPr marL="126802" indent="-126802">
              <a:spcBef>
                <a:spcPts val="0"/>
              </a:spcBef>
              <a:spcAft>
                <a:spcPts val="338"/>
              </a:spcAft>
              <a:buClr>
                <a:schemeClr val="accent3"/>
              </a:buClr>
              <a:buFont typeface="Arial"/>
              <a:buChar char="•"/>
              <a:defRPr sz="1013">
                <a:solidFill>
                  <a:schemeClr val="tx1"/>
                </a:solidFill>
              </a:defRPr>
            </a:lvl2pPr>
            <a:lvl3pPr marL="258961" indent="-132160">
              <a:spcBef>
                <a:spcPts val="0"/>
              </a:spcBef>
              <a:spcAft>
                <a:spcPts val="338"/>
              </a:spcAft>
              <a:buClrTx/>
              <a:buSzPct val="100000"/>
              <a:buFont typeface="Lucida Grande"/>
              <a:buChar char="-"/>
              <a:defRPr sz="900">
                <a:solidFill>
                  <a:schemeClr val="tx1"/>
                </a:solidFill>
              </a:defRPr>
            </a:lvl3pPr>
            <a:lvl4pPr marL="386656" indent="-127695">
              <a:spcBef>
                <a:spcPts val="0"/>
              </a:spcBef>
              <a:spcAft>
                <a:spcPts val="338"/>
              </a:spcAft>
              <a:buClrTx/>
              <a:buSzPct val="100000"/>
              <a:buFont typeface="Lucida Grande"/>
              <a:buChar char="-"/>
              <a:defRPr sz="788">
                <a:solidFill>
                  <a:schemeClr val="tx1"/>
                </a:solidFill>
              </a:defRPr>
            </a:lvl4pPr>
            <a:lvl5pPr marL="513458" indent="-126802">
              <a:spcBef>
                <a:spcPts val="0"/>
              </a:spcBef>
              <a:spcAft>
                <a:spcPts val="338"/>
              </a:spcAft>
              <a:buClrTx/>
              <a:buSzPct val="100000"/>
              <a:buFont typeface="Lucida Grande"/>
              <a:buChar char="-"/>
              <a:defRPr sz="788">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sz="1400" dirty="0">
              <a:solidFill>
                <a:schemeClr val="tx2"/>
              </a:solidFill>
            </a:endParaRPr>
          </a:p>
        </p:txBody>
      </p:sp>
      <p:sp>
        <p:nvSpPr>
          <p:cNvPr id="8" name="Slide Number Placeholder 7"/>
          <p:cNvSpPr>
            <a:spLocks noGrp="1"/>
          </p:cNvSpPr>
          <p:nvPr>
            <p:ph type="sldNum" sz="quarter" idx="11"/>
          </p:nvPr>
        </p:nvSpPr>
        <p:spPr/>
        <p:txBody>
          <a:bodyPr/>
          <a:lstStyle/>
          <a:p>
            <a:pPr>
              <a:defRPr/>
            </a:pPr>
            <a:fld id="{78933D35-4672-446E-B343-6CD0B8E044F0}" type="slidenum">
              <a:rPr lang="en-US" smtClean="0"/>
              <a:pPr>
                <a:defRPr/>
              </a:pPr>
              <a:t>‹#›</a:t>
            </a:fld>
            <a:endParaRPr lang="en-US" dirty="0"/>
          </a:p>
        </p:txBody>
      </p:sp>
      <p:sp>
        <p:nvSpPr>
          <p:cNvPr id="9" name="Footer Placeholder 8"/>
          <p:cNvSpPr>
            <a:spLocks noGrp="1"/>
          </p:cNvSpPr>
          <p:nvPr>
            <p:ph type="ftr" sz="quarter" idx="12"/>
          </p:nvPr>
        </p:nvSpPr>
        <p:spPr/>
        <p:txBody>
          <a:bodyPr/>
          <a:lstStyle/>
          <a:p>
            <a:pPr>
              <a:defRPr/>
            </a:pPr>
            <a:endParaRPr lang="en-US"/>
          </a:p>
        </p:txBody>
      </p:sp>
    </p:spTree>
    <p:extLst>
      <p:ext uri="{BB962C8B-B14F-4D97-AF65-F5344CB8AC3E}">
        <p14:creationId xmlns:p14="http://schemas.microsoft.com/office/powerpoint/2010/main" val="333144147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3"/>
        </a:solidFill>
        <a:effectLst/>
      </p:bgPr>
    </p:bg>
    <p:spTree>
      <p:nvGrpSpPr>
        <p:cNvPr id="1" name=""/>
        <p:cNvGrpSpPr/>
        <p:nvPr/>
      </p:nvGrpSpPr>
      <p:grpSpPr>
        <a:xfrm>
          <a:off x="0" y="0"/>
          <a:ext cx="0" cy="0"/>
          <a:chOff x="0" y="0"/>
          <a:chExt cx="0" cy="0"/>
        </a:xfrm>
      </p:grpSpPr>
      <p:sp>
        <p:nvSpPr>
          <p:cNvPr id="11" name="Right Triangle 10"/>
          <p:cNvSpPr/>
          <p:nvPr/>
        </p:nvSpPr>
        <p:spPr bwMode="gray">
          <a:xfrm rot="16200000">
            <a:off x="5836158" y="1835658"/>
            <a:ext cx="1495044" cy="5120640"/>
          </a:xfrm>
          <a:prstGeom prst="rtTriangl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prstClr val="white"/>
              </a:solidFill>
            </a:endParaRPr>
          </a:p>
        </p:txBody>
      </p:sp>
      <p:sp>
        <p:nvSpPr>
          <p:cNvPr id="3" name="Text Placeholder 2"/>
          <p:cNvSpPr>
            <a:spLocks noGrp="1"/>
          </p:cNvSpPr>
          <p:nvPr>
            <p:ph type="body" idx="1"/>
          </p:nvPr>
        </p:nvSpPr>
        <p:spPr>
          <a:xfrm>
            <a:off x="685800" y="1028700"/>
            <a:ext cx="7772400" cy="1371600"/>
          </a:xfrm>
        </p:spPr>
        <p:txBody>
          <a:bodyPr anchor="t" anchorCtr="0">
            <a:noAutofit/>
          </a:bodyPr>
          <a:lstStyle>
            <a:lvl1pPr marL="0" indent="0">
              <a:spcAft>
                <a:spcPts val="675"/>
              </a:spcAft>
              <a:buClrTx/>
              <a:buFont typeface="Arial"/>
              <a:buNone/>
              <a:defRPr sz="1013">
                <a:solidFill>
                  <a:schemeClr val="tx1"/>
                </a:solidFill>
              </a:defRPr>
            </a:lvl1pPr>
            <a:lvl2pPr marL="0" indent="126802">
              <a:spcAft>
                <a:spcPts val="338"/>
              </a:spcAft>
              <a:buClrTx/>
              <a:buFont typeface="Arial"/>
              <a:buChar char="•"/>
              <a:defRPr sz="1013">
                <a:solidFill>
                  <a:schemeClr val="tx1"/>
                </a:solidFill>
              </a:defRPr>
            </a:lvl2pPr>
            <a:lvl3pPr marL="126802" indent="131267">
              <a:spcAft>
                <a:spcPts val="338"/>
              </a:spcAft>
              <a:buClrTx/>
              <a:buSzPct val="100000"/>
              <a:buFont typeface="Lucida Grande"/>
              <a:buChar char="-"/>
              <a:defRPr sz="900">
                <a:solidFill>
                  <a:schemeClr val="tx1"/>
                </a:solidFill>
              </a:defRPr>
            </a:lvl3pPr>
            <a:lvl4pPr marL="258068" indent="126802">
              <a:spcAft>
                <a:spcPts val="338"/>
              </a:spcAft>
              <a:buClrTx/>
              <a:buSzPct val="100000"/>
              <a:buFont typeface="Lucida Grande"/>
              <a:buChar char="-"/>
              <a:defRPr sz="788">
                <a:solidFill>
                  <a:schemeClr val="tx1"/>
                </a:solidFill>
              </a:defRPr>
            </a:lvl4pPr>
            <a:lvl5pPr marL="384870" indent="131267">
              <a:spcAft>
                <a:spcPts val="338"/>
              </a:spcAft>
              <a:buClrTx/>
              <a:buSzPct val="100000"/>
              <a:buFont typeface="Lucida Grande"/>
              <a:buChar char="-"/>
              <a:defRPr sz="788">
                <a:solidFill>
                  <a:schemeClr val="tx1"/>
                </a:solidFill>
              </a:defRPr>
            </a:lvl5pPr>
            <a:lvl6pPr marL="1285875" indent="0">
              <a:buNone/>
              <a:defRPr sz="788">
                <a:solidFill>
                  <a:schemeClr val="tx1">
                    <a:tint val="75000"/>
                  </a:schemeClr>
                </a:solidFill>
              </a:defRPr>
            </a:lvl6pPr>
            <a:lvl7pPr marL="1543050" indent="0">
              <a:buNone/>
              <a:defRPr sz="788">
                <a:solidFill>
                  <a:schemeClr val="tx1">
                    <a:tint val="75000"/>
                  </a:schemeClr>
                </a:solidFill>
              </a:defRPr>
            </a:lvl7pPr>
            <a:lvl8pPr marL="1800225" indent="0">
              <a:buNone/>
              <a:defRPr sz="788">
                <a:solidFill>
                  <a:schemeClr val="tx1">
                    <a:tint val="75000"/>
                  </a:schemeClr>
                </a:solidFill>
              </a:defRPr>
            </a:lvl8pPr>
            <a:lvl9pPr marL="2057400" indent="0">
              <a:buNone/>
              <a:defRPr sz="788">
                <a:solidFill>
                  <a:schemeClr val="tx1">
                    <a:tint val="75000"/>
                  </a:schemeClr>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1"/>
          </p:nvPr>
        </p:nvSpPr>
        <p:spPr/>
        <p:txBody>
          <a:bodyPr/>
          <a:lstStyle>
            <a:lvl1pPr>
              <a:defRPr>
                <a:solidFill>
                  <a:srgbClr val="FFFFFF"/>
                </a:solidFill>
              </a:defRPr>
            </a:lvl1pPr>
          </a:lstStyle>
          <a:p>
            <a:pPr>
              <a:defRPr/>
            </a:pPr>
            <a:fld id="{A9926C5F-8478-45D3-9B09-08E04E7DEFB4}" type="slidenum">
              <a:rPr lang="en-US" smtClean="0"/>
              <a:pPr>
                <a:defRPr/>
              </a:pPr>
              <a:t>‹#›</a:t>
            </a:fld>
            <a:endParaRPr lang="en-US" b="0" dirty="0"/>
          </a:p>
        </p:txBody>
      </p:sp>
      <p:sp>
        <p:nvSpPr>
          <p:cNvPr id="2" name="Title 1"/>
          <p:cNvSpPr>
            <a:spLocks noGrp="1"/>
          </p:cNvSpPr>
          <p:nvPr>
            <p:ph type="title"/>
          </p:nvPr>
        </p:nvSpPr>
        <p:spPr>
          <a:xfrm>
            <a:off x="685800" y="171450"/>
            <a:ext cx="7772400" cy="685800"/>
          </a:xfrm>
        </p:spPr>
        <p:txBody>
          <a:bodyPr anchor="b" anchorCtr="0">
            <a:normAutofit/>
          </a:bodyPr>
          <a:lstStyle>
            <a:lvl1pPr algn="l">
              <a:defRPr sz="1350" b="0" i="0" cap="none">
                <a:solidFill>
                  <a:srgbClr val="FFFFFF"/>
                </a:solidFill>
              </a:defRPr>
            </a:lvl1pPr>
          </a:lstStyle>
          <a:p>
            <a:r>
              <a:rPr lang="en-US"/>
              <a:t>Click to edit Master title style</a:t>
            </a:r>
            <a:endParaRPr lang="en-US" dirty="0"/>
          </a:p>
        </p:txBody>
      </p:sp>
      <p:pic>
        <p:nvPicPr>
          <p:cNvPr id="12" name="Picture 11" descr="APMT_Logo_Black_PNG.png"/>
          <p:cNvPicPr>
            <a:picLocks noChangeAspect="1"/>
          </p:cNvPicPr>
          <p:nvPr/>
        </p:nvPicPr>
        <p:blipFill>
          <a:blip r:embed="rId2" cstate="print"/>
          <a:stretch>
            <a:fillRect/>
          </a:stretch>
        </p:blipFill>
        <p:spPr>
          <a:xfrm>
            <a:off x="6340480" y="4748692"/>
            <a:ext cx="2258681" cy="308831"/>
          </a:xfrm>
          <a:prstGeom prst="rect">
            <a:avLst/>
          </a:prstGeom>
        </p:spPr>
      </p:pic>
    </p:spTree>
    <p:extLst>
      <p:ext uri="{BB962C8B-B14F-4D97-AF65-F5344CB8AC3E}">
        <p14:creationId xmlns:p14="http://schemas.microsoft.com/office/powerpoint/2010/main" val="412400248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theme" Target="../theme/theme10.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5" Type="http://schemas.openxmlformats.org/officeDocument/2006/relationships/slideLayout" Target="../slideLayouts/slideLayout111.xml"/><Relationship Id="rId4" Type="http://schemas.openxmlformats.org/officeDocument/2006/relationships/slideLayout" Target="../slideLayouts/slideLayout110.xml"/><Relationship Id="rId9" Type="http://schemas.openxmlformats.org/officeDocument/2006/relationships/image" Target="../media/image1.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slideLayout" Target="../slideLayouts/slideLayout126.xml"/><Relationship Id="rId18" Type="http://schemas.openxmlformats.org/officeDocument/2006/relationships/theme" Target="../theme/theme1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17" Type="http://schemas.openxmlformats.org/officeDocument/2006/relationships/slideLayout" Target="../slideLayouts/slideLayout130.xml"/><Relationship Id="rId2" Type="http://schemas.openxmlformats.org/officeDocument/2006/relationships/slideLayout" Target="../slideLayouts/slideLayout115.xml"/><Relationship Id="rId16" Type="http://schemas.openxmlformats.org/officeDocument/2006/relationships/slideLayout" Target="../slideLayouts/slideLayout129.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5" Type="http://schemas.openxmlformats.org/officeDocument/2006/relationships/slideLayout" Target="../slideLayouts/slideLayout128.xml"/><Relationship Id="rId10" Type="http://schemas.openxmlformats.org/officeDocument/2006/relationships/slideLayout" Target="../slideLayouts/slideLayout123.xml"/><Relationship Id="rId19" Type="http://schemas.openxmlformats.org/officeDocument/2006/relationships/image" Target="../media/image1.png"/><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slideLayout" Target="../slideLayouts/slideLayout1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 Type="http://schemas.openxmlformats.org/officeDocument/2006/relationships/slideLayout" Target="../slideLayouts/slideLayout7.xml"/><Relationship Id="rId16" Type="http://schemas.openxmlformats.org/officeDocument/2006/relationships/slideLayout" Target="../slideLayouts/slideLayout21.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10" Type="http://schemas.openxmlformats.org/officeDocument/2006/relationships/slideLayout" Target="../slideLayouts/slideLayout15.xml"/><Relationship Id="rId19" Type="http://schemas.openxmlformats.org/officeDocument/2006/relationships/image" Target="../media/image1.png"/><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9"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19" Type="http://schemas.openxmlformats.org/officeDocument/2006/relationships/theme" Target="../theme/theme4.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6" Type="http://schemas.openxmlformats.org/officeDocument/2006/relationships/image" Target="../media/image18.png"/><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theme" Target="../theme/theme5.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64.xml"/><Relationship Id="rId7" Type="http://schemas.openxmlformats.org/officeDocument/2006/relationships/slideLayout" Target="../slideLayouts/slideLayout68.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5" Type="http://schemas.openxmlformats.org/officeDocument/2006/relationships/slideLayout" Target="../slideLayouts/slideLayout66.xml"/><Relationship Id="rId4" Type="http://schemas.openxmlformats.org/officeDocument/2006/relationships/slideLayout" Target="../slideLayouts/slideLayout65.xml"/><Relationship Id="rId9"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18" Type="http://schemas.openxmlformats.org/officeDocument/2006/relationships/theme" Target="../theme/theme7.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slideLayout" Target="../slideLayouts/slideLayout85.xml"/><Relationship Id="rId2" Type="http://schemas.openxmlformats.org/officeDocument/2006/relationships/slideLayout" Target="../slideLayouts/slideLayout70.xml"/><Relationship Id="rId16" Type="http://schemas.openxmlformats.org/officeDocument/2006/relationships/slideLayout" Target="../slideLayouts/slideLayout84.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10" Type="http://schemas.openxmlformats.org/officeDocument/2006/relationships/slideLayout" Target="../slideLayouts/slideLayout78.xml"/><Relationship Id="rId19" Type="http://schemas.openxmlformats.org/officeDocument/2006/relationships/image" Target="../media/image1.png"/><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image" Target="../media/image18.png"/><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8.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image" Target="../media/image23.png"/><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theme" Target="../theme/theme9.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66CCFF">
            <a:alpha val="71000"/>
          </a:srgbClr>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85800" y="17145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85800" y="1028700"/>
            <a:ext cx="77724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1143000" y="4800600"/>
            <a:ext cx="1371600" cy="171450"/>
          </a:xfrm>
          <a:prstGeom prst="rect">
            <a:avLst/>
          </a:prstGeom>
        </p:spPr>
        <p:txBody>
          <a:bodyPr vert="horz" lIns="0" tIns="0" rIns="0" bIns="0" rtlCol="0" anchor="b" anchorCtr="0"/>
          <a:lstStyle>
            <a:lvl1pPr algn="l" fontAlgn="auto">
              <a:spcBef>
                <a:spcPts val="0"/>
              </a:spcBef>
              <a:spcAft>
                <a:spcPts val="0"/>
              </a:spcAft>
              <a:defRPr sz="900">
                <a:solidFill>
                  <a:schemeClr val="tx1"/>
                </a:solidFill>
                <a:latin typeface="Verdana"/>
                <a:cs typeface="+mn-cs"/>
              </a:defRPr>
            </a:lvl1pPr>
          </a:lstStyle>
          <a:p>
            <a:pPr>
              <a:defRPr/>
            </a:pPr>
            <a:endParaRPr lang="en-US" sz="1400" dirty="0">
              <a:solidFill>
                <a:schemeClr val="tx2"/>
              </a:solidFill>
            </a:endParaRPr>
          </a:p>
        </p:txBody>
      </p:sp>
      <p:sp>
        <p:nvSpPr>
          <p:cNvPr id="5" name="Footer Placeholder 4"/>
          <p:cNvSpPr>
            <a:spLocks noGrp="1"/>
          </p:cNvSpPr>
          <p:nvPr>
            <p:ph type="ftr" sz="quarter" idx="3"/>
          </p:nvPr>
        </p:nvSpPr>
        <p:spPr>
          <a:xfrm>
            <a:off x="2514602" y="4800600"/>
            <a:ext cx="3794125" cy="171450"/>
          </a:xfrm>
          <a:prstGeom prst="rect">
            <a:avLst/>
          </a:prstGeom>
        </p:spPr>
        <p:txBody>
          <a:bodyPr vert="horz" lIns="0" tIns="0" rIns="0" bIns="0" rtlCol="0" anchor="b" anchorCtr="0"/>
          <a:lstStyle>
            <a:lvl1pPr algn="r" fontAlgn="auto">
              <a:spcBef>
                <a:spcPts val="0"/>
              </a:spcBef>
              <a:spcAft>
                <a:spcPts val="0"/>
              </a:spcAft>
              <a:defRPr sz="1400">
                <a:solidFill>
                  <a:schemeClr val="tx2"/>
                </a:solidFill>
                <a:latin typeface="Verdana"/>
                <a:cs typeface="+mn-cs"/>
              </a:defRPr>
            </a:lvl1pPr>
          </a:lstStyle>
          <a:p>
            <a:pPr>
              <a:defRPr/>
            </a:pPr>
            <a:endParaRPr lang="en-US"/>
          </a:p>
        </p:txBody>
      </p:sp>
      <p:sp>
        <p:nvSpPr>
          <p:cNvPr id="6" name="Slide Number Placeholder 5"/>
          <p:cNvSpPr>
            <a:spLocks noGrp="1"/>
          </p:cNvSpPr>
          <p:nvPr>
            <p:ph type="sldNum" sz="quarter" idx="4"/>
          </p:nvPr>
        </p:nvSpPr>
        <p:spPr>
          <a:xfrm>
            <a:off x="685800" y="4800600"/>
            <a:ext cx="457200" cy="171450"/>
          </a:xfrm>
          <a:prstGeom prst="rect">
            <a:avLst/>
          </a:prstGeom>
        </p:spPr>
        <p:txBody>
          <a:bodyPr vert="horz" lIns="0" tIns="0" rIns="0" bIns="0" rtlCol="0" anchor="b" anchorCtr="0"/>
          <a:lstStyle>
            <a:lvl1pPr algn="ctr" fontAlgn="auto">
              <a:spcBef>
                <a:spcPts val="0"/>
              </a:spcBef>
              <a:spcAft>
                <a:spcPts val="0"/>
              </a:spcAft>
              <a:defRPr sz="1400" b="1">
                <a:solidFill>
                  <a:srgbClr val="FFFFFF"/>
                </a:solidFill>
                <a:latin typeface="Verdana"/>
                <a:cs typeface="+mn-cs"/>
              </a:defRPr>
            </a:lvl1pPr>
          </a:lstStyle>
          <a:p>
            <a:pPr>
              <a:defRPr/>
            </a:pPr>
            <a:fld id="{B5DEDFF3-1197-4CA8-B9C3-631AF09817B7}" type="slidenum">
              <a:rPr lang="en-US"/>
              <a:pPr>
                <a:defRPr/>
              </a:pPr>
              <a:t>‹#›</a:t>
            </a:fld>
            <a:endParaRPr lang="en-US" dirty="0"/>
          </a:p>
        </p:txBody>
      </p:sp>
      <p:pic>
        <p:nvPicPr>
          <p:cNvPr id="1031" name="Picture 24" descr="APMT_Logo_Black_PNG.pn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6340477" y="4748214"/>
            <a:ext cx="2259013" cy="30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ight Triangle 8"/>
          <p:cNvSpPr/>
          <p:nvPr/>
        </p:nvSpPr>
        <p:spPr bwMode="hidden">
          <a:xfrm rot="5400000">
            <a:off x="444502" y="-444500"/>
            <a:ext cx="528638" cy="1417638"/>
          </a:xfrm>
          <a:prstGeom prst="rtTriangle">
            <a:avLst/>
          </a:prstGeom>
          <a:solidFill>
            <a:srgbClr val="FF6319"/>
          </a:solidFill>
          <a:ln>
            <a:noFill/>
          </a:ln>
          <a:effectLst/>
        </p:spPr>
        <p:style>
          <a:lnRef idx="1">
            <a:schemeClr val="accent1"/>
          </a:lnRef>
          <a:fillRef idx="3">
            <a:schemeClr val="accent1"/>
          </a:fillRef>
          <a:effectRef idx="2">
            <a:schemeClr val="accent1"/>
          </a:effectRef>
          <a:fontRef idx="minor">
            <a:schemeClr val="lt1"/>
          </a:fontRef>
        </p:style>
        <p:txBody>
          <a:bodyPr lIns="91420" tIns="45709" rIns="91420" bIns="45709" anchor="ctr"/>
          <a:lstStyle/>
          <a:p>
            <a:pPr algn="ctr" fontAlgn="auto">
              <a:spcBef>
                <a:spcPts val="0"/>
              </a:spcBef>
              <a:spcAft>
                <a:spcPts val="0"/>
              </a:spcAft>
              <a:defRPr/>
            </a:pPr>
            <a:endParaRPr lang="en-US" dirty="0">
              <a:latin typeface="Verdana"/>
            </a:endParaRPr>
          </a:p>
        </p:txBody>
      </p:sp>
      <p:sp>
        <p:nvSpPr>
          <p:cNvPr id="3" name="MSIPCMContentMarking" descr="{&quot;HashCode&quot;:87132588,&quot;Placement&quot;:&quot;Footer&quot;,&quot;Top&quot;:384.343,&quot;Left&quot;:0.0,&quot;SlideWidth&quot;:720,&quot;SlideHeight&quot;:405}">
            <a:extLst>
              <a:ext uri="{FF2B5EF4-FFF2-40B4-BE49-F238E27FC236}">
                <a16:creationId xmlns:a16="http://schemas.microsoft.com/office/drawing/2014/main" id="{6F851D2E-F29F-41DD-A5CE-ED461A8E5ACF}"/>
              </a:ext>
            </a:extLst>
          </p:cNvPr>
          <p:cNvSpPr txBox="1"/>
          <p:nvPr userDrawn="1"/>
        </p:nvSpPr>
        <p:spPr>
          <a:xfrm>
            <a:off x="0" y="4881156"/>
            <a:ext cx="1437012" cy="262344"/>
          </a:xfrm>
          <a:prstGeom prst="rect">
            <a:avLst/>
          </a:prstGeom>
          <a:noFill/>
        </p:spPr>
        <p:txBody>
          <a:bodyPr vert="horz" wrap="square" lIns="0" tIns="0" rIns="0" bIns="0" rtlCol="0" anchor="ctr" anchorCtr="1">
            <a:spAutoFit/>
          </a:bodyPr>
          <a:lstStyle/>
          <a:p>
            <a:pPr algn="l">
              <a:spcBef>
                <a:spcPct val="0"/>
              </a:spcBef>
              <a:spcAft>
                <a:spcPct val="0"/>
              </a:spcAft>
            </a:pPr>
            <a:r>
              <a:rPr lang="en-IN" sz="1000">
                <a:solidFill>
                  <a:srgbClr val="000000"/>
                </a:solidFill>
                <a:latin typeface="Calibri" panose="020F0502020204030204" pitchFamily="34" charset="0"/>
              </a:rPr>
              <a:t>Classification: Internal</a:t>
            </a:r>
          </a:p>
        </p:txBody>
      </p:sp>
    </p:spTree>
  </p:cSld>
  <p:clrMap bg1="lt1" tx1="dk1" bg2="lt2" tx2="dk2" accent1="accent1" accent2="accent2" accent3="accent3" accent4="accent4" accent5="accent5" accent6="accent6" hlink="hlink" folHlink="folHlink"/>
  <p:sldLayoutIdLst>
    <p:sldLayoutId id="2147487528" r:id="rId1"/>
    <p:sldLayoutId id="2147487529" r:id="rId2"/>
    <p:sldLayoutId id="2147487530" r:id="rId3"/>
    <p:sldLayoutId id="2147487531" r:id="rId4"/>
    <p:sldLayoutId id="2147487861" r:id="rId5"/>
  </p:sldLayoutIdLst>
  <p:hf hdr="0" ftr="0" dt="0"/>
  <p:txStyles>
    <p:titleStyle>
      <a:lvl1pPr algn="l" defTabSz="457096" rtl="0" eaLnBrk="0" fontAlgn="base" hangingPunct="0">
        <a:lnSpc>
          <a:spcPct val="90000"/>
        </a:lnSpc>
        <a:spcBef>
          <a:spcPct val="0"/>
        </a:spcBef>
        <a:spcAft>
          <a:spcPct val="0"/>
        </a:spcAft>
        <a:defRPr sz="2400" kern="1200">
          <a:solidFill>
            <a:srgbClr val="FF6319"/>
          </a:solidFill>
          <a:latin typeface="Verdana"/>
          <a:ea typeface="Verdana" pitchFamily="34" charset="0"/>
          <a:cs typeface="Verdana"/>
        </a:defRPr>
      </a:lvl1pPr>
      <a:lvl2pPr algn="l" defTabSz="457096" rtl="0" eaLnBrk="0" fontAlgn="base" hangingPunct="0">
        <a:lnSpc>
          <a:spcPct val="90000"/>
        </a:lnSpc>
        <a:spcBef>
          <a:spcPct val="0"/>
        </a:spcBef>
        <a:spcAft>
          <a:spcPct val="0"/>
        </a:spcAft>
        <a:defRPr sz="2400">
          <a:solidFill>
            <a:srgbClr val="FF6319"/>
          </a:solidFill>
          <a:latin typeface="Verdana" pitchFamily="34" charset="0"/>
          <a:ea typeface="Verdana" pitchFamily="34" charset="0"/>
          <a:cs typeface="Verdana" pitchFamily="34" charset="0"/>
        </a:defRPr>
      </a:lvl2pPr>
      <a:lvl3pPr algn="l" defTabSz="457096" rtl="0" eaLnBrk="0" fontAlgn="base" hangingPunct="0">
        <a:lnSpc>
          <a:spcPct val="90000"/>
        </a:lnSpc>
        <a:spcBef>
          <a:spcPct val="0"/>
        </a:spcBef>
        <a:spcAft>
          <a:spcPct val="0"/>
        </a:spcAft>
        <a:defRPr sz="2400">
          <a:solidFill>
            <a:srgbClr val="FF6319"/>
          </a:solidFill>
          <a:latin typeface="Verdana" pitchFamily="34" charset="0"/>
          <a:ea typeface="Verdana" pitchFamily="34" charset="0"/>
          <a:cs typeface="Verdana" pitchFamily="34" charset="0"/>
        </a:defRPr>
      </a:lvl3pPr>
      <a:lvl4pPr algn="l" defTabSz="457096" rtl="0" eaLnBrk="0" fontAlgn="base" hangingPunct="0">
        <a:lnSpc>
          <a:spcPct val="90000"/>
        </a:lnSpc>
        <a:spcBef>
          <a:spcPct val="0"/>
        </a:spcBef>
        <a:spcAft>
          <a:spcPct val="0"/>
        </a:spcAft>
        <a:defRPr sz="2400">
          <a:solidFill>
            <a:srgbClr val="FF6319"/>
          </a:solidFill>
          <a:latin typeface="Verdana" pitchFamily="34" charset="0"/>
          <a:ea typeface="Verdana" pitchFamily="34" charset="0"/>
          <a:cs typeface="Verdana" pitchFamily="34" charset="0"/>
        </a:defRPr>
      </a:lvl4pPr>
      <a:lvl5pPr algn="l" defTabSz="457096" rtl="0" eaLnBrk="0" fontAlgn="base" hangingPunct="0">
        <a:lnSpc>
          <a:spcPct val="90000"/>
        </a:lnSpc>
        <a:spcBef>
          <a:spcPct val="0"/>
        </a:spcBef>
        <a:spcAft>
          <a:spcPct val="0"/>
        </a:spcAft>
        <a:defRPr sz="2400">
          <a:solidFill>
            <a:srgbClr val="FF6319"/>
          </a:solidFill>
          <a:latin typeface="Verdana" pitchFamily="34" charset="0"/>
          <a:ea typeface="Verdana" pitchFamily="34" charset="0"/>
          <a:cs typeface="Verdana" pitchFamily="34" charset="0"/>
        </a:defRPr>
      </a:lvl5pPr>
      <a:lvl6pPr marL="457096" algn="l" defTabSz="457096" rtl="0" fontAlgn="base">
        <a:lnSpc>
          <a:spcPct val="90000"/>
        </a:lnSpc>
        <a:spcBef>
          <a:spcPct val="0"/>
        </a:spcBef>
        <a:spcAft>
          <a:spcPct val="0"/>
        </a:spcAft>
        <a:defRPr sz="2400">
          <a:solidFill>
            <a:srgbClr val="FF6319"/>
          </a:solidFill>
          <a:latin typeface="Verdana" pitchFamily="34" charset="0"/>
          <a:ea typeface="Verdana" pitchFamily="34" charset="0"/>
          <a:cs typeface="Verdana" pitchFamily="34" charset="0"/>
        </a:defRPr>
      </a:lvl6pPr>
      <a:lvl7pPr marL="914192" algn="l" defTabSz="457096" rtl="0" fontAlgn="base">
        <a:lnSpc>
          <a:spcPct val="90000"/>
        </a:lnSpc>
        <a:spcBef>
          <a:spcPct val="0"/>
        </a:spcBef>
        <a:spcAft>
          <a:spcPct val="0"/>
        </a:spcAft>
        <a:defRPr sz="2400">
          <a:solidFill>
            <a:srgbClr val="FF6319"/>
          </a:solidFill>
          <a:latin typeface="Verdana" pitchFamily="34" charset="0"/>
          <a:ea typeface="Verdana" pitchFamily="34" charset="0"/>
          <a:cs typeface="Verdana" pitchFamily="34" charset="0"/>
        </a:defRPr>
      </a:lvl7pPr>
      <a:lvl8pPr marL="1371288" algn="l" defTabSz="457096" rtl="0" fontAlgn="base">
        <a:lnSpc>
          <a:spcPct val="90000"/>
        </a:lnSpc>
        <a:spcBef>
          <a:spcPct val="0"/>
        </a:spcBef>
        <a:spcAft>
          <a:spcPct val="0"/>
        </a:spcAft>
        <a:defRPr sz="2400">
          <a:solidFill>
            <a:srgbClr val="FF6319"/>
          </a:solidFill>
          <a:latin typeface="Verdana" pitchFamily="34" charset="0"/>
          <a:ea typeface="Verdana" pitchFamily="34" charset="0"/>
          <a:cs typeface="Verdana" pitchFamily="34" charset="0"/>
        </a:defRPr>
      </a:lvl8pPr>
      <a:lvl9pPr marL="1828384" algn="l" defTabSz="457096" rtl="0" fontAlgn="base">
        <a:lnSpc>
          <a:spcPct val="90000"/>
        </a:lnSpc>
        <a:spcBef>
          <a:spcPct val="0"/>
        </a:spcBef>
        <a:spcAft>
          <a:spcPct val="0"/>
        </a:spcAft>
        <a:defRPr sz="2400">
          <a:solidFill>
            <a:srgbClr val="FF6319"/>
          </a:solidFill>
          <a:latin typeface="Verdana" pitchFamily="34" charset="0"/>
          <a:ea typeface="Verdana" pitchFamily="34" charset="0"/>
          <a:cs typeface="Verdana" pitchFamily="34" charset="0"/>
        </a:defRPr>
      </a:lvl9pPr>
    </p:titleStyle>
    <p:bodyStyle>
      <a:lvl1pPr marL="342822" indent="-342822" algn="l" defTabSz="457096" rtl="0" eaLnBrk="0" fontAlgn="base" hangingPunct="0">
        <a:lnSpc>
          <a:spcPct val="110000"/>
        </a:lnSpc>
        <a:spcBef>
          <a:spcPct val="0"/>
        </a:spcBef>
        <a:spcAft>
          <a:spcPts val="1200"/>
        </a:spcAft>
        <a:buClr>
          <a:srgbClr val="FF6319"/>
        </a:buClr>
        <a:buFont typeface="Arial" pitchFamily="34" charset="0"/>
        <a:buChar char="•"/>
        <a:defRPr sz="3200" kern="1200">
          <a:solidFill>
            <a:schemeClr val="tx1"/>
          </a:solidFill>
          <a:latin typeface="Verdana"/>
          <a:ea typeface="Verdana" pitchFamily="34" charset="0"/>
          <a:cs typeface="Verdana"/>
        </a:defRPr>
      </a:lvl1pPr>
      <a:lvl2pPr marL="225374" indent="-225374" algn="l" defTabSz="457096" rtl="0" eaLnBrk="0" fontAlgn="base" hangingPunct="0">
        <a:lnSpc>
          <a:spcPct val="110000"/>
        </a:lnSpc>
        <a:spcBef>
          <a:spcPct val="0"/>
        </a:spcBef>
        <a:spcAft>
          <a:spcPts val="600"/>
        </a:spcAft>
        <a:buClr>
          <a:srgbClr val="FF6319"/>
        </a:buClr>
        <a:buFont typeface="Arial" pitchFamily="34" charset="0"/>
        <a:buChar char="•"/>
        <a:defRPr sz="2800" kern="1200">
          <a:solidFill>
            <a:schemeClr val="tx1"/>
          </a:solidFill>
          <a:latin typeface="Verdana"/>
          <a:ea typeface="Verdana" pitchFamily="34" charset="0"/>
          <a:cs typeface="Verdana"/>
        </a:defRPr>
      </a:lvl2pPr>
      <a:lvl3pPr marL="460271" indent="-234896" algn="l" defTabSz="457096" rtl="0" eaLnBrk="0" fontAlgn="base" hangingPunct="0">
        <a:lnSpc>
          <a:spcPct val="110000"/>
        </a:lnSpc>
        <a:spcBef>
          <a:spcPct val="0"/>
        </a:spcBef>
        <a:spcAft>
          <a:spcPts val="600"/>
        </a:spcAft>
        <a:buClr>
          <a:schemeClr val="tx1"/>
        </a:buClr>
        <a:buFont typeface="Lucida Grande"/>
        <a:buChar char="-"/>
        <a:defRPr sz="1600" kern="1200">
          <a:solidFill>
            <a:schemeClr val="tx1"/>
          </a:solidFill>
          <a:latin typeface="Verdana"/>
          <a:ea typeface="Verdana" pitchFamily="34" charset="0"/>
          <a:cs typeface="Verdana"/>
        </a:defRPr>
      </a:lvl3pPr>
      <a:lvl4pPr marL="687232" indent="-226961" algn="l" defTabSz="457096" rtl="0" eaLnBrk="0" fontAlgn="base" hangingPunct="0">
        <a:lnSpc>
          <a:spcPct val="110000"/>
        </a:lnSpc>
        <a:spcBef>
          <a:spcPct val="0"/>
        </a:spcBef>
        <a:spcAft>
          <a:spcPts val="600"/>
        </a:spcAft>
        <a:buClr>
          <a:schemeClr val="tx1"/>
        </a:buClr>
        <a:buFont typeface="Lucida Grande"/>
        <a:buChar char="-"/>
        <a:defRPr sz="1400" kern="1200">
          <a:solidFill>
            <a:schemeClr val="tx1"/>
          </a:solidFill>
          <a:latin typeface="Verdana"/>
          <a:ea typeface="Verdana" pitchFamily="34" charset="0"/>
          <a:cs typeface="Verdana"/>
        </a:defRPr>
      </a:lvl4pPr>
      <a:lvl5pPr marL="912605" indent="-225374" algn="l" defTabSz="457096" rtl="0" eaLnBrk="0" fontAlgn="base" hangingPunct="0">
        <a:lnSpc>
          <a:spcPct val="110000"/>
        </a:lnSpc>
        <a:spcBef>
          <a:spcPct val="0"/>
        </a:spcBef>
        <a:spcAft>
          <a:spcPts val="600"/>
        </a:spcAft>
        <a:buClr>
          <a:schemeClr val="tx1"/>
        </a:buClr>
        <a:buFont typeface="Lucida Grande"/>
        <a:buChar char="-"/>
        <a:defRPr sz="1400" kern="1200">
          <a:solidFill>
            <a:schemeClr val="tx1"/>
          </a:solidFill>
          <a:latin typeface="Verdana"/>
          <a:ea typeface="Verdana" pitchFamily="34" charset="0"/>
          <a:cs typeface="Verdana"/>
        </a:defRPr>
      </a:lvl5pPr>
      <a:lvl6pPr marL="2514028" indent="-228548" algn="l" defTabSz="457096" rtl="0" eaLnBrk="1" latinLnBrk="0" hangingPunct="1">
        <a:spcBef>
          <a:spcPct val="20000"/>
        </a:spcBef>
        <a:buFont typeface="Arial"/>
        <a:buChar char="•"/>
        <a:defRPr sz="2000" kern="1200">
          <a:solidFill>
            <a:schemeClr val="tx1"/>
          </a:solidFill>
          <a:latin typeface="+mn-lt"/>
          <a:ea typeface="+mn-ea"/>
          <a:cs typeface="+mn-cs"/>
        </a:defRPr>
      </a:lvl6pPr>
      <a:lvl7pPr marL="2971124" indent="-228548" algn="l" defTabSz="457096" rtl="0" eaLnBrk="1" latinLnBrk="0" hangingPunct="1">
        <a:spcBef>
          <a:spcPct val="20000"/>
        </a:spcBef>
        <a:buFont typeface="Arial"/>
        <a:buChar char="•"/>
        <a:defRPr sz="2000" kern="1200">
          <a:solidFill>
            <a:schemeClr val="tx1"/>
          </a:solidFill>
          <a:latin typeface="+mn-lt"/>
          <a:ea typeface="+mn-ea"/>
          <a:cs typeface="+mn-cs"/>
        </a:defRPr>
      </a:lvl7pPr>
      <a:lvl8pPr marL="3428220" indent="-228548" algn="l" defTabSz="457096" rtl="0" eaLnBrk="1" latinLnBrk="0" hangingPunct="1">
        <a:spcBef>
          <a:spcPct val="20000"/>
        </a:spcBef>
        <a:buFont typeface="Arial"/>
        <a:buChar char="•"/>
        <a:defRPr sz="2000" kern="1200">
          <a:solidFill>
            <a:schemeClr val="tx1"/>
          </a:solidFill>
          <a:latin typeface="+mn-lt"/>
          <a:ea typeface="+mn-ea"/>
          <a:cs typeface="+mn-cs"/>
        </a:defRPr>
      </a:lvl8pPr>
      <a:lvl9pPr marL="3885316" indent="-228548" algn="l" defTabSz="45709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96" rtl="0" eaLnBrk="1" latinLnBrk="0" hangingPunct="1">
        <a:defRPr sz="1800" kern="1200">
          <a:solidFill>
            <a:schemeClr val="tx1"/>
          </a:solidFill>
          <a:latin typeface="+mn-lt"/>
          <a:ea typeface="+mn-ea"/>
          <a:cs typeface="+mn-cs"/>
        </a:defRPr>
      </a:lvl1pPr>
      <a:lvl2pPr marL="457096" algn="l" defTabSz="457096" rtl="0" eaLnBrk="1" latinLnBrk="0" hangingPunct="1">
        <a:defRPr sz="1800" kern="1200">
          <a:solidFill>
            <a:schemeClr val="tx1"/>
          </a:solidFill>
          <a:latin typeface="+mn-lt"/>
          <a:ea typeface="+mn-ea"/>
          <a:cs typeface="+mn-cs"/>
        </a:defRPr>
      </a:lvl2pPr>
      <a:lvl3pPr marL="914192" algn="l" defTabSz="457096" rtl="0" eaLnBrk="1" latinLnBrk="0" hangingPunct="1">
        <a:defRPr sz="1800" kern="1200">
          <a:solidFill>
            <a:schemeClr val="tx1"/>
          </a:solidFill>
          <a:latin typeface="+mn-lt"/>
          <a:ea typeface="+mn-ea"/>
          <a:cs typeface="+mn-cs"/>
        </a:defRPr>
      </a:lvl3pPr>
      <a:lvl4pPr marL="1371288" algn="l" defTabSz="457096" rtl="0" eaLnBrk="1" latinLnBrk="0" hangingPunct="1">
        <a:defRPr sz="1800" kern="1200">
          <a:solidFill>
            <a:schemeClr val="tx1"/>
          </a:solidFill>
          <a:latin typeface="+mn-lt"/>
          <a:ea typeface="+mn-ea"/>
          <a:cs typeface="+mn-cs"/>
        </a:defRPr>
      </a:lvl4pPr>
      <a:lvl5pPr marL="1828384" algn="l" defTabSz="457096" rtl="0" eaLnBrk="1" latinLnBrk="0" hangingPunct="1">
        <a:defRPr sz="1800" kern="1200">
          <a:solidFill>
            <a:schemeClr val="tx1"/>
          </a:solidFill>
          <a:latin typeface="+mn-lt"/>
          <a:ea typeface="+mn-ea"/>
          <a:cs typeface="+mn-cs"/>
        </a:defRPr>
      </a:lvl5pPr>
      <a:lvl6pPr marL="2285480" algn="l" defTabSz="457096" rtl="0" eaLnBrk="1" latinLnBrk="0" hangingPunct="1">
        <a:defRPr sz="1800" kern="1200">
          <a:solidFill>
            <a:schemeClr val="tx1"/>
          </a:solidFill>
          <a:latin typeface="+mn-lt"/>
          <a:ea typeface="+mn-ea"/>
          <a:cs typeface="+mn-cs"/>
        </a:defRPr>
      </a:lvl6pPr>
      <a:lvl7pPr marL="2742576" algn="l" defTabSz="457096" rtl="0" eaLnBrk="1" latinLnBrk="0" hangingPunct="1">
        <a:defRPr sz="1800" kern="1200">
          <a:solidFill>
            <a:schemeClr val="tx1"/>
          </a:solidFill>
          <a:latin typeface="+mn-lt"/>
          <a:ea typeface="+mn-ea"/>
          <a:cs typeface="+mn-cs"/>
        </a:defRPr>
      </a:lvl7pPr>
      <a:lvl8pPr marL="3199672" algn="l" defTabSz="457096" rtl="0" eaLnBrk="1" latinLnBrk="0" hangingPunct="1">
        <a:defRPr sz="1800" kern="1200">
          <a:solidFill>
            <a:schemeClr val="tx1"/>
          </a:solidFill>
          <a:latin typeface="+mn-lt"/>
          <a:ea typeface="+mn-ea"/>
          <a:cs typeface="+mn-cs"/>
        </a:defRPr>
      </a:lvl8pPr>
      <a:lvl9pPr marL="3656768" algn="l" defTabSz="457096"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85800" y="17145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85800" y="1028700"/>
            <a:ext cx="77724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1143000" y="4800600"/>
            <a:ext cx="1371600" cy="171450"/>
          </a:xfrm>
          <a:prstGeom prst="rect">
            <a:avLst/>
          </a:prstGeom>
        </p:spPr>
        <p:txBody>
          <a:bodyPr vert="horz" lIns="0" tIns="0" rIns="0" bIns="0" rtlCol="0" anchor="b" anchorCtr="0"/>
          <a:lstStyle>
            <a:lvl1pPr algn="l" fontAlgn="auto">
              <a:spcBef>
                <a:spcPts val="0"/>
              </a:spcBef>
              <a:spcAft>
                <a:spcPts val="0"/>
              </a:spcAft>
              <a:defRPr sz="675">
                <a:solidFill>
                  <a:schemeClr val="tx1"/>
                </a:solidFill>
                <a:latin typeface="Verdana"/>
                <a:cs typeface="+mn-cs"/>
              </a:defRPr>
            </a:lvl1pPr>
          </a:lstStyle>
          <a:p>
            <a:pPr>
              <a:defRPr/>
            </a:pPr>
            <a:fld id="{E3507E98-8656-4270-BF69-EE1808C2BAC2}" type="datetime1">
              <a:rPr lang="en-US"/>
              <a:pPr>
                <a:defRPr/>
              </a:pPr>
              <a:t>6/25/2025</a:t>
            </a:fld>
            <a:endParaRPr lang="en-US" sz="1050" dirty="0">
              <a:solidFill>
                <a:schemeClr val="tx2"/>
              </a:solidFill>
            </a:endParaRPr>
          </a:p>
        </p:txBody>
      </p:sp>
      <p:sp>
        <p:nvSpPr>
          <p:cNvPr id="5" name="Footer Placeholder 4"/>
          <p:cNvSpPr>
            <a:spLocks noGrp="1"/>
          </p:cNvSpPr>
          <p:nvPr>
            <p:ph type="ftr" sz="quarter" idx="3"/>
          </p:nvPr>
        </p:nvSpPr>
        <p:spPr>
          <a:xfrm>
            <a:off x="2514604" y="4800600"/>
            <a:ext cx="3794125" cy="171450"/>
          </a:xfrm>
          <a:prstGeom prst="rect">
            <a:avLst/>
          </a:prstGeom>
        </p:spPr>
        <p:txBody>
          <a:bodyPr vert="horz" lIns="0" tIns="0" rIns="0" bIns="0" rtlCol="0" anchor="b" anchorCtr="0"/>
          <a:lstStyle>
            <a:lvl1pPr algn="r" fontAlgn="auto">
              <a:spcBef>
                <a:spcPts val="0"/>
              </a:spcBef>
              <a:spcAft>
                <a:spcPts val="0"/>
              </a:spcAft>
              <a:defRPr sz="1050">
                <a:solidFill>
                  <a:schemeClr val="tx2"/>
                </a:solidFill>
                <a:latin typeface="Verdana"/>
                <a:cs typeface="+mn-cs"/>
              </a:defRPr>
            </a:lvl1pPr>
          </a:lstStyle>
          <a:p>
            <a:pPr>
              <a:defRPr/>
            </a:pPr>
            <a:endParaRPr lang="en-US"/>
          </a:p>
        </p:txBody>
      </p:sp>
      <p:sp>
        <p:nvSpPr>
          <p:cNvPr id="6" name="Slide Number Placeholder 5"/>
          <p:cNvSpPr>
            <a:spLocks noGrp="1"/>
          </p:cNvSpPr>
          <p:nvPr>
            <p:ph type="sldNum" sz="quarter" idx="4"/>
          </p:nvPr>
        </p:nvSpPr>
        <p:spPr>
          <a:xfrm>
            <a:off x="685800" y="4800600"/>
            <a:ext cx="457200" cy="171450"/>
          </a:xfrm>
          <a:prstGeom prst="rect">
            <a:avLst/>
          </a:prstGeom>
        </p:spPr>
        <p:txBody>
          <a:bodyPr vert="horz" lIns="0" tIns="0" rIns="0" bIns="0" rtlCol="0" anchor="b" anchorCtr="0"/>
          <a:lstStyle>
            <a:lvl1pPr algn="ctr" fontAlgn="auto">
              <a:spcBef>
                <a:spcPts val="0"/>
              </a:spcBef>
              <a:spcAft>
                <a:spcPts val="0"/>
              </a:spcAft>
              <a:defRPr sz="1050" b="1">
                <a:solidFill>
                  <a:srgbClr val="FFFFFF"/>
                </a:solidFill>
                <a:latin typeface="Verdana"/>
                <a:cs typeface="+mn-cs"/>
              </a:defRPr>
            </a:lvl1pPr>
          </a:lstStyle>
          <a:p>
            <a:pPr>
              <a:defRPr/>
            </a:pPr>
            <a:fld id="{B5DEDFF3-1197-4CA8-B9C3-631AF09817B7}" type="slidenum">
              <a:rPr lang="en-US"/>
              <a:pPr>
                <a:defRPr/>
              </a:pPr>
              <a:t>‹#›</a:t>
            </a:fld>
            <a:endParaRPr lang="en-US" dirty="0"/>
          </a:p>
        </p:txBody>
      </p:sp>
      <p:pic>
        <p:nvPicPr>
          <p:cNvPr id="1031" name="Picture 24" descr="APMT_Logo_Black_PNG.png"/>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6340479" y="4748215"/>
            <a:ext cx="2259013" cy="30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ight Triangle 8"/>
          <p:cNvSpPr/>
          <p:nvPr/>
        </p:nvSpPr>
        <p:spPr bwMode="hidden">
          <a:xfrm rot="5400000">
            <a:off x="444504" y="-444500"/>
            <a:ext cx="528638" cy="1417638"/>
          </a:xfrm>
          <a:prstGeom prst="rtTriangle">
            <a:avLst/>
          </a:prstGeom>
          <a:solidFill>
            <a:srgbClr val="FF6319"/>
          </a:solidFill>
          <a:ln>
            <a:noFill/>
          </a:ln>
          <a:effectLst/>
        </p:spPr>
        <p:style>
          <a:lnRef idx="1">
            <a:schemeClr val="accent1"/>
          </a:lnRef>
          <a:fillRef idx="3">
            <a:schemeClr val="accent1"/>
          </a:fillRef>
          <a:effectRef idx="2">
            <a:schemeClr val="accent1"/>
          </a:effectRef>
          <a:fontRef idx="minor">
            <a:schemeClr val="lt1"/>
          </a:fontRef>
        </p:style>
        <p:txBody>
          <a:bodyPr lIns="68565" tIns="34282" rIns="68565" bIns="34282" anchor="ctr"/>
          <a:lstStyle/>
          <a:p>
            <a:pPr algn="ctr" fontAlgn="auto">
              <a:spcBef>
                <a:spcPts val="0"/>
              </a:spcBef>
              <a:spcAft>
                <a:spcPts val="0"/>
              </a:spcAft>
              <a:defRPr/>
            </a:pPr>
            <a:endParaRPr lang="en-US" sz="1350" dirty="0">
              <a:latin typeface="Verdana"/>
            </a:endParaRPr>
          </a:p>
        </p:txBody>
      </p:sp>
      <p:sp>
        <p:nvSpPr>
          <p:cNvPr id="3" name="MSIPCMContentMarking" descr="{&quot;HashCode&quot;:-470601971,&quot;Placement&quot;:&quot;Footer&quot;,&quot;Top&quot;:519.343,&quot;Left&quot;:0.0,&quot;SlideWidth&quot;:960,&quot;SlideHeight&quot;:540}">
            <a:extLst>
              <a:ext uri="{FF2B5EF4-FFF2-40B4-BE49-F238E27FC236}">
                <a16:creationId xmlns:a16="http://schemas.microsoft.com/office/drawing/2014/main" id="{429D7D8D-48A1-6C4C-20B7-FB90003CF37E}"/>
              </a:ext>
            </a:extLst>
          </p:cNvPr>
          <p:cNvSpPr txBox="1"/>
          <p:nvPr/>
        </p:nvSpPr>
        <p:spPr>
          <a:xfrm>
            <a:off x="0" y="4987413"/>
            <a:ext cx="1077759" cy="115416"/>
          </a:xfrm>
          <a:prstGeom prst="rect">
            <a:avLst/>
          </a:prstGeom>
          <a:noFill/>
        </p:spPr>
        <p:txBody>
          <a:bodyPr vert="horz" wrap="square" lIns="0" tIns="0" rIns="0" bIns="0" rtlCol="0" anchor="ctr" anchorCtr="1">
            <a:spAutoFit/>
          </a:bodyPr>
          <a:lstStyle/>
          <a:p>
            <a:pPr algn="l">
              <a:spcBef>
                <a:spcPts val="0"/>
              </a:spcBef>
              <a:spcAft>
                <a:spcPts val="0"/>
              </a:spcAft>
            </a:pPr>
            <a:r>
              <a:rPr lang="en-IN" sz="750">
                <a:solidFill>
                  <a:srgbClr val="000000"/>
                </a:solidFill>
                <a:latin typeface="Calibri" panose="020F0502020204030204" pitchFamily="34" charset="0"/>
              </a:rPr>
              <a:t>Classification: Internal</a:t>
            </a:r>
          </a:p>
        </p:txBody>
      </p:sp>
    </p:spTree>
    <p:extLst>
      <p:ext uri="{BB962C8B-B14F-4D97-AF65-F5344CB8AC3E}">
        <p14:creationId xmlns:p14="http://schemas.microsoft.com/office/powerpoint/2010/main" val="3279793799"/>
      </p:ext>
    </p:extLst>
  </p:cSld>
  <p:clrMap bg1="lt1" tx1="dk1" bg2="lt2" tx2="dk2" accent1="accent1" accent2="accent2" accent3="accent3" accent4="accent4" accent5="accent5" accent6="accent6" hlink="hlink" folHlink="folHlink"/>
  <p:sldLayoutIdLst>
    <p:sldLayoutId id="2147487876" r:id="rId1"/>
    <p:sldLayoutId id="2147487877" r:id="rId2"/>
    <p:sldLayoutId id="2147487878" r:id="rId3"/>
    <p:sldLayoutId id="2147487879" r:id="rId4"/>
    <p:sldLayoutId id="2147487880" r:id="rId5"/>
    <p:sldLayoutId id="2147487881" r:id="rId6"/>
    <p:sldLayoutId id="2147487882" r:id="rId7"/>
  </p:sldLayoutIdLst>
  <p:txStyles>
    <p:titleStyle>
      <a:lvl1pPr algn="l" defTabSz="342822" rtl="0" eaLnBrk="1" fontAlgn="base" hangingPunct="1">
        <a:lnSpc>
          <a:spcPct val="90000"/>
        </a:lnSpc>
        <a:spcBef>
          <a:spcPct val="0"/>
        </a:spcBef>
        <a:spcAft>
          <a:spcPct val="0"/>
        </a:spcAft>
        <a:defRPr sz="1800" kern="1200">
          <a:solidFill>
            <a:srgbClr val="FF6319"/>
          </a:solidFill>
          <a:latin typeface="Verdana"/>
          <a:ea typeface="Verdana" pitchFamily="34" charset="0"/>
          <a:cs typeface="Verdana"/>
        </a:defRPr>
      </a:lvl1pPr>
      <a:lvl2pPr algn="l" defTabSz="342822" rtl="0" eaLnBrk="1" fontAlgn="base" hangingPunct="1">
        <a:lnSpc>
          <a:spcPct val="90000"/>
        </a:lnSpc>
        <a:spcBef>
          <a:spcPct val="0"/>
        </a:spcBef>
        <a:spcAft>
          <a:spcPct val="0"/>
        </a:spcAft>
        <a:defRPr sz="1800">
          <a:solidFill>
            <a:srgbClr val="FF6319"/>
          </a:solidFill>
          <a:latin typeface="Verdana" pitchFamily="34" charset="0"/>
          <a:ea typeface="Verdana" pitchFamily="34" charset="0"/>
          <a:cs typeface="Verdana" pitchFamily="34" charset="0"/>
        </a:defRPr>
      </a:lvl2pPr>
      <a:lvl3pPr algn="l" defTabSz="342822" rtl="0" eaLnBrk="1" fontAlgn="base" hangingPunct="1">
        <a:lnSpc>
          <a:spcPct val="90000"/>
        </a:lnSpc>
        <a:spcBef>
          <a:spcPct val="0"/>
        </a:spcBef>
        <a:spcAft>
          <a:spcPct val="0"/>
        </a:spcAft>
        <a:defRPr sz="1800">
          <a:solidFill>
            <a:srgbClr val="FF6319"/>
          </a:solidFill>
          <a:latin typeface="Verdana" pitchFamily="34" charset="0"/>
          <a:ea typeface="Verdana" pitchFamily="34" charset="0"/>
          <a:cs typeface="Verdana" pitchFamily="34" charset="0"/>
        </a:defRPr>
      </a:lvl3pPr>
      <a:lvl4pPr algn="l" defTabSz="342822" rtl="0" eaLnBrk="1" fontAlgn="base" hangingPunct="1">
        <a:lnSpc>
          <a:spcPct val="90000"/>
        </a:lnSpc>
        <a:spcBef>
          <a:spcPct val="0"/>
        </a:spcBef>
        <a:spcAft>
          <a:spcPct val="0"/>
        </a:spcAft>
        <a:defRPr sz="1800">
          <a:solidFill>
            <a:srgbClr val="FF6319"/>
          </a:solidFill>
          <a:latin typeface="Verdana" pitchFamily="34" charset="0"/>
          <a:ea typeface="Verdana" pitchFamily="34" charset="0"/>
          <a:cs typeface="Verdana" pitchFamily="34" charset="0"/>
        </a:defRPr>
      </a:lvl4pPr>
      <a:lvl5pPr algn="l" defTabSz="342822" rtl="0" eaLnBrk="1" fontAlgn="base" hangingPunct="1">
        <a:lnSpc>
          <a:spcPct val="90000"/>
        </a:lnSpc>
        <a:spcBef>
          <a:spcPct val="0"/>
        </a:spcBef>
        <a:spcAft>
          <a:spcPct val="0"/>
        </a:spcAft>
        <a:defRPr sz="1800">
          <a:solidFill>
            <a:srgbClr val="FF6319"/>
          </a:solidFill>
          <a:latin typeface="Verdana" pitchFamily="34" charset="0"/>
          <a:ea typeface="Verdana" pitchFamily="34" charset="0"/>
          <a:cs typeface="Verdana" pitchFamily="34" charset="0"/>
        </a:defRPr>
      </a:lvl5pPr>
      <a:lvl6pPr marL="342822" algn="l" defTabSz="342822" rtl="0" eaLnBrk="1" fontAlgn="base" hangingPunct="1">
        <a:lnSpc>
          <a:spcPct val="90000"/>
        </a:lnSpc>
        <a:spcBef>
          <a:spcPct val="0"/>
        </a:spcBef>
        <a:spcAft>
          <a:spcPct val="0"/>
        </a:spcAft>
        <a:defRPr sz="1800">
          <a:solidFill>
            <a:srgbClr val="FF6319"/>
          </a:solidFill>
          <a:latin typeface="Verdana" pitchFamily="34" charset="0"/>
          <a:ea typeface="Verdana" pitchFamily="34" charset="0"/>
          <a:cs typeface="Verdana" pitchFamily="34" charset="0"/>
        </a:defRPr>
      </a:lvl6pPr>
      <a:lvl7pPr marL="685644" algn="l" defTabSz="342822" rtl="0" eaLnBrk="1" fontAlgn="base" hangingPunct="1">
        <a:lnSpc>
          <a:spcPct val="90000"/>
        </a:lnSpc>
        <a:spcBef>
          <a:spcPct val="0"/>
        </a:spcBef>
        <a:spcAft>
          <a:spcPct val="0"/>
        </a:spcAft>
        <a:defRPr sz="1800">
          <a:solidFill>
            <a:srgbClr val="FF6319"/>
          </a:solidFill>
          <a:latin typeface="Verdana" pitchFamily="34" charset="0"/>
          <a:ea typeface="Verdana" pitchFamily="34" charset="0"/>
          <a:cs typeface="Verdana" pitchFamily="34" charset="0"/>
        </a:defRPr>
      </a:lvl7pPr>
      <a:lvl8pPr marL="1028466" algn="l" defTabSz="342822" rtl="0" eaLnBrk="1" fontAlgn="base" hangingPunct="1">
        <a:lnSpc>
          <a:spcPct val="90000"/>
        </a:lnSpc>
        <a:spcBef>
          <a:spcPct val="0"/>
        </a:spcBef>
        <a:spcAft>
          <a:spcPct val="0"/>
        </a:spcAft>
        <a:defRPr sz="1800">
          <a:solidFill>
            <a:srgbClr val="FF6319"/>
          </a:solidFill>
          <a:latin typeface="Verdana" pitchFamily="34" charset="0"/>
          <a:ea typeface="Verdana" pitchFamily="34" charset="0"/>
          <a:cs typeface="Verdana" pitchFamily="34" charset="0"/>
        </a:defRPr>
      </a:lvl8pPr>
      <a:lvl9pPr marL="1371288" algn="l" defTabSz="342822" rtl="0" eaLnBrk="1" fontAlgn="base" hangingPunct="1">
        <a:lnSpc>
          <a:spcPct val="90000"/>
        </a:lnSpc>
        <a:spcBef>
          <a:spcPct val="0"/>
        </a:spcBef>
        <a:spcAft>
          <a:spcPct val="0"/>
        </a:spcAft>
        <a:defRPr sz="1800">
          <a:solidFill>
            <a:srgbClr val="FF6319"/>
          </a:solidFill>
          <a:latin typeface="Verdana" pitchFamily="34" charset="0"/>
          <a:ea typeface="Verdana" pitchFamily="34" charset="0"/>
          <a:cs typeface="Verdana" pitchFamily="34" charset="0"/>
        </a:defRPr>
      </a:lvl9pPr>
    </p:titleStyle>
    <p:bodyStyle>
      <a:lvl1pPr marL="257117" indent="-257117" algn="l" defTabSz="342822" rtl="0" eaLnBrk="1" fontAlgn="base" hangingPunct="1">
        <a:lnSpc>
          <a:spcPct val="110000"/>
        </a:lnSpc>
        <a:spcBef>
          <a:spcPct val="0"/>
        </a:spcBef>
        <a:spcAft>
          <a:spcPts val="900"/>
        </a:spcAft>
        <a:buClr>
          <a:srgbClr val="FF6319"/>
        </a:buClr>
        <a:buFont typeface="Arial" pitchFamily="34" charset="0"/>
        <a:buChar char="•"/>
        <a:defRPr sz="2400" kern="1200">
          <a:solidFill>
            <a:schemeClr val="tx1"/>
          </a:solidFill>
          <a:latin typeface="Verdana"/>
          <a:ea typeface="Verdana" pitchFamily="34" charset="0"/>
          <a:cs typeface="Verdana"/>
        </a:defRPr>
      </a:lvl1pPr>
      <a:lvl2pPr marL="169031" indent="-169031" algn="l" defTabSz="342822" rtl="0" eaLnBrk="1" fontAlgn="base" hangingPunct="1">
        <a:lnSpc>
          <a:spcPct val="110000"/>
        </a:lnSpc>
        <a:spcBef>
          <a:spcPct val="0"/>
        </a:spcBef>
        <a:spcAft>
          <a:spcPts val="450"/>
        </a:spcAft>
        <a:buClr>
          <a:srgbClr val="FF6319"/>
        </a:buClr>
        <a:buFont typeface="Arial" pitchFamily="34" charset="0"/>
        <a:buChar char="•"/>
        <a:defRPr sz="2100" kern="1200">
          <a:solidFill>
            <a:schemeClr val="tx1"/>
          </a:solidFill>
          <a:latin typeface="Verdana"/>
          <a:ea typeface="Verdana" pitchFamily="34" charset="0"/>
          <a:cs typeface="Verdana"/>
        </a:defRPr>
      </a:lvl2pPr>
      <a:lvl3pPr marL="345203" indent="-176172" algn="l" defTabSz="342822" rtl="0" eaLnBrk="1" fontAlgn="base" hangingPunct="1">
        <a:lnSpc>
          <a:spcPct val="110000"/>
        </a:lnSpc>
        <a:spcBef>
          <a:spcPct val="0"/>
        </a:spcBef>
        <a:spcAft>
          <a:spcPts val="450"/>
        </a:spcAft>
        <a:buClr>
          <a:schemeClr val="tx1"/>
        </a:buClr>
        <a:buFont typeface="Lucida Grande"/>
        <a:buChar char="-"/>
        <a:defRPr sz="1200" kern="1200">
          <a:solidFill>
            <a:schemeClr val="tx1"/>
          </a:solidFill>
          <a:latin typeface="Verdana"/>
          <a:ea typeface="Verdana" pitchFamily="34" charset="0"/>
          <a:cs typeface="Verdana"/>
        </a:defRPr>
      </a:lvl3pPr>
      <a:lvl4pPr marL="515424" indent="-170221" algn="l" defTabSz="342822" rtl="0" eaLnBrk="1" fontAlgn="base" hangingPunct="1">
        <a:lnSpc>
          <a:spcPct val="110000"/>
        </a:lnSpc>
        <a:spcBef>
          <a:spcPct val="0"/>
        </a:spcBef>
        <a:spcAft>
          <a:spcPts val="450"/>
        </a:spcAft>
        <a:buClr>
          <a:schemeClr val="tx1"/>
        </a:buClr>
        <a:buFont typeface="Lucida Grande"/>
        <a:buChar char="-"/>
        <a:defRPr sz="1050" kern="1200">
          <a:solidFill>
            <a:schemeClr val="tx1"/>
          </a:solidFill>
          <a:latin typeface="Verdana"/>
          <a:ea typeface="Verdana" pitchFamily="34" charset="0"/>
          <a:cs typeface="Verdana"/>
        </a:defRPr>
      </a:lvl4pPr>
      <a:lvl5pPr marL="684454" indent="-169031" algn="l" defTabSz="342822" rtl="0" eaLnBrk="1" fontAlgn="base" hangingPunct="1">
        <a:lnSpc>
          <a:spcPct val="110000"/>
        </a:lnSpc>
        <a:spcBef>
          <a:spcPct val="0"/>
        </a:spcBef>
        <a:spcAft>
          <a:spcPts val="450"/>
        </a:spcAft>
        <a:buClr>
          <a:schemeClr val="tx1"/>
        </a:buClr>
        <a:buFont typeface="Lucida Grande"/>
        <a:buChar char="-"/>
        <a:defRPr sz="1050" kern="1200">
          <a:solidFill>
            <a:schemeClr val="tx1"/>
          </a:solidFill>
          <a:latin typeface="Verdana"/>
          <a:ea typeface="Verdana" pitchFamily="34" charset="0"/>
          <a:cs typeface="Verdana"/>
        </a:defRPr>
      </a:lvl5pPr>
      <a:lvl6pPr marL="1885521" indent="-171411" algn="l" defTabSz="342822" rtl="0" eaLnBrk="1" latinLnBrk="0" hangingPunct="1">
        <a:spcBef>
          <a:spcPct val="20000"/>
        </a:spcBef>
        <a:buFont typeface="Arial"/>
        <a:buChar char="•"/>
        <a:defRPr sz="1500" kern="1200">
          <a:solidFill>
            <a:schemeClr val="tx1"/>
          </a:solidFill>
          <a:latin typeface="+mn-lt"/>
          <a:ea typeface="+mn-ea"/>
          <a:cs typeface="+mn-cs"/>
        </a:defRPr>
      </a:lvl6pPr>
      <a:lvl7pPr marL="2228343" indent="-171411" algn="l" defTabSz="342822" rtl="0" eaLnBrk="1" latinLnBrk="0" hangingPunct="1">
        <a:spcBef>
          <a:spcPct val="20000"/>
        </a:spcBef>
        <a:buFont typeface="Arial"/>
        <a:buChar char="•"/>
        <a:defRPr sz="1500" kern="1200">
          <a:solidFill>
            <a:schemeClr val="tx1"/>
          </a:solidFill>
          <a:latin typeface="+mn-lt"/>
          <a:ea typeface="+mn-ea"/>
          <a:cs typeface="+mn-cs"/>
        </a:defRPr>
      </a:lvl7pPr>
      <a:lvl8pPr marL="2571165" indent="-171411" algn="l" defTabSz="342822" rtl="0" eaLnBrk="1" latinLnBrk="0" hangingPunct="1">
        <a:spcBef>
          <a:spcPct val="20000"/>
        </a:spcBef>
        <a:buFont typeface="Arial"/>
        <a:buChar char="•"/>
        <a:defRPr sz="1500" kern="1200">
          <a:solidFill>
            <a:schemeClr val="tx1"/>
          </a:solidFill>
          <a:latin typeface="+mn-lt"/>
          <a:ea typeface="+mn-ea"/>
          <a:cs typeface="+mn-cs"/>
        </a:defRPr>
      </a:lvl8pPr>
      <a:lvl9pPr marL="2913987" indent="-171411" algn="l" defTabSz="342822"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22" rtl="0" eaLnBrk="1" latinLnBrk="0" hangingPunct="1">
        <a:defRPr sz="1350" kern="1200">
          <a:solidFill>
            <a:schemeClr val="tx1"/>
          </a:solidFill>
          <a:latin typeface="+mn-lt"/>
          <a:ea typeface="+mn-ea"/>
          <a:cs typeface="+mn-cs"/>
        </a:defRPr>
      </a:lvl1pPr>
      <a:lvl2pPr marL="342822" algn="l" defTabSz="342822" rtl="0" eaLnBrk="1" latinLnBrk="0" hangingPunct="1">
        <a:defRPr sz="1350" kern="1200">
          <a:solidFill>
            <a:schemeClr val="tx1"/>
          </a:solidFill>
          <a:latin typeface="+mn-lt"/>
          <a:ea typeface="+mn-ea"/>
          <a:cs typeface="+mn-cs"/>
        </a:defRPr>
      </a:lvl2pPr>
      <a:lvl3pPr marL="685644" algn="l" defTabSz="342822" rtl="0" eaLnBrk="1" latinLnBrk="0" hangingPunct="1">
        <a:defRPr sz="1350" kern="1200">
          <a:solidFill>
            <a:schemeClr val="tx1"/>
          </a:solidFill>
          <a:latin typeface="+mn-lt"/>
          <a:ea typeface="+mn-ea"/>
          <a:cs typeface="+mn-cs"/>
        </a:defRPr>
      </a:lvl3pPr>
      <a:lvl4pPr marL="1028466" algn="l" defTabSz="342822" rtl="0" eaLnBrk="1" latinLnBrk="0" hangingPunct="1">
        <a:defRPr sz="1350" kern="1200">
          <a:solidFill>
            <a:schemeClr val="tx1"/>
          </a:solidFill>
          <a:latin typeface="+mn-lt"/>
          <a:ea typeface="+mn-ea"/>
          <a:cs typeface="+mn-cs"/>
        </a:defRPr>
      </a:lvl4pPr>
      <a:lvl5pPr marL="1371288" algn="l" defTabSz="342822" rtl="0" eaLnBrk="1" latinLnBrk="0" hangingPunct="1">
        <a:defRPr sz="1350" kern="1200">
          <a:solidFill>
            <a:schemeClr val="tx1"/>
          </a:solidFill>
          <a:latin typeface="+mn-lt"/>
          <a:ea typeface="+mn-ea"/>
          <a:cs typeface="+mn-cs"/>
        </a:defRPr>
      </a:lvl5pPr>
      <a:lvl6pPr marL="1714110" algn="l" defTabSz="342822" rtl="0" eaLnBrk="1" latinLnBrk="0" hangingPunct="1">
        <a:defRPr sz="1350" kern="1200">
          <a:solidFill>
            <a:schemeClr val="tx1"/>
          </a:solidFill>
          <a:latin typeface="+mn-lt"/>
          <a:ea typeface="+mn-ea"/>
          <a:cs typeface="+mn-cs"/>
        </a:defRPr>
      </a:lvl6pPr>
      <a:lvl7pPr marL="2056932" algn="l" defTabSz="342822" rtl="0" eaLnBrk="1" latinLnBrk="0" hangingPunct="1">
        <a:defRPr sz="1350" kern="1200">
          <a:solidFill>
            <a:schemeClr val="tx1"/>
          </a:solidFill>
          <a:latin typeface="+mn-lt"/>
          <a:ea typeface="+mn-ea"/>
          <a:cs typeface="+mn-cs"/>
        </a:defRPr>
      </a:lvl7pPr>
      <a:lvl8pPr marL="2399754" algn="l" defTabSz="342822" rtl="0" eaLnBrk="1" latinLnBrk="0" hangingPunct="1">
        <a:defRPr sz="1350" kern="1200">
          <a:solidFill>
            <a:schemeClr val="tx1"/>
          </a:solidFill>
          <a:latin typeface="+mn-lt"/>
          <a:ea typeface="+mn-ea"/>
          <a:cs typeface="+mn-cs"/>
        </a:defRPr>
      </a:lvl8pPr>
      <a:lvl9pPr marL="2742576" algn="l" defTabSz="342822"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685800" y="17145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altLang="en-US"/>
              <a:t>Click to edit Master title style</a:t>
            </a:r>
          </a:p>
        </p:txBody>
      </p:sp>
      <p:sp>
        <p:nvSpPr>
          <p:cNvPr id="4099" name="Text Placeholder 2"/>
          <p:cNvSpPr>
            <a:spLocks noGrp="1"/>
          </p:cNvSpPr>
          <p:nvPr>
            <p:ph type="body" idx="1"/>
          </p:nvPr>
        </p:nvSpPr>
        <p:spPr bwMode="auto">
          <a:xfrm>
            <a:off x="685800" y="1028700"/>
            <a:ext cx="77724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1143000" y="4800600"/>
            <a:ext cx="1371600" cy="171450"/>
          </a:xfrm>
          <a:prstGeom prst="rect">
            <a:avLst/>
          </a:prstGeom>
        </p:spPr>
        <p:txBody>
          <a:bodyPr vert="horz" lIns="0" tIns="0" rIns="0" bIns="0" rtlCol="0" anchor="b" anchorCtr="0"/>
          <a:lstStyle>
            <a:lvl1pPr algn="l" fontAlgn="auto">
              <a:spcBef>
                <a:spcPts val="0"/>
              </a:spcBef>
              <a:spcAft>
                <a:spcPts val="0"/>
              </a:spcAft>
              <a:defRPr sz="619">
                <a:solidFill>
                  <a:schemeClr val="tx1"/>
                </a:solidFill>
                <a:latin typeface="Verdana"/>
                <a:cs typeface="+mn-cs"/>
              </a:defRPr>
            </a:lvl1pPr>
          </a:lstStyle>
          <a:p>
            <a:pPr>
              <a:defRPr/>
            </a:pPr>
            <a:fld id="{E3507E98-8656-4270-BF69-EE1808C2BAC2}" type="datetime1">
              <a:rPr lang="en-US" smtClean="0"/>
              <a:pPr>
                <a:defRPr/>
              </a:pPr>
              <a:t>6/25/2025</a:t>
            </a:fld>
            <a:endParaRPr lang="en-US" sz="1050" dirty="0">
              <a:solidFill>
                <a:schemeClr val="tx2"/>
              </a:solidFill>
            </a:endParaRPr>
          </a:p>
        </p:txBody>
      </p:sp>
      <p:sp>
        <p:nvSpPr>
          <p:cNvPr id="5" name="Footer Placeholder 4"/>
          <p:cNvSpPr>
            <a:spLocks noGrp="1"/>
          </p:cNvSpPr>
          <p:nvPr>
            <p:ph type="ftr" sz="quarter" idx="3"/>
          </p:nvPr>
        </p:nvSpPr>
        <p:spPr>
          <a:xfrm>
            <a:off x="2514604" y="4800600"/>
            <a:ext cx="3794125" cy="171450"/>
          </a:xfrm>
          <a:prstGeom prst="rect">
            <a:avLst/>
          </a:prstGeom>
        </p:spPr>
        <p:txBody>
          <a:bodyPr vert="horz" lIns="0" tIns="0" rIns="0" bIns="0" rtlCol="0" anchor="b" anchorCtr="0"/>
          <a:lstStyle>
            <a:lvl1pPr algn="r" fontAlgn="auto">
              <a:spcBef>
                <a:spcPts val="0"/>
              </a:spcBef>
              <a:spcAft>
                <a:spcPts val="0"/>
              </a:spcAft>
              <a:defRPr sz="900">
                <a:solidFill>
                  <a:schemeClr val="tx2"/>
                </a:solidFill>
                <a:latin typeface="Verdana"/>
                <a:cs typeface="+mn-cs"/>
              </a:defRPr>
            </a:lvl1pPr>
          </a:lstStyle>
          <a:p>
            <a:pPr>
              <a:defRPr/>
            </a:pPr>
            <a:endParaRPr lang="en-US"/>
          </a:p>
        </p:txBody>
      </p:sp>
      <p:sp>
        <p:nvSpPr>
          <p:cNvPr id="6" name="Slide Number Placeholder 5"/>
          <p:cNvSpPr>
            <a:spLocks noGrp="1"/>
          </p:cNvSpPr>
          <p:nvPr>
            <p:ph type="sldNum" sz="quarter" idx="4"/>
          </p:nvPr>
        </p:nvSpPr>
        <p:spPr>
          <a:xfrm>
            <a:off x="685800" y="4800600"/>
            <a:ext cx="457200" cy="171450"/>
          </a:xfrm>
          <a:prstGeom prst="rect">
            <a:avLst/>
          </a:prstGeom>
        </p:spPr>
        <p:txBody>
          <a:bodyPr vert="horz" lIns="0" tIns="0" rIns="0" bIns="0" rtlCol="0" anchor="b" anchorCtr="0"/>
          <a:lstStyle>
            <a:lvl1pPr algn="ctr" fontAlgn="auto">
              <a:spcBef>
                <a:spcPts val="0"/>
              </a:spcBef>
              <a:spcAft>
                <a:spcPts val="0"/>
              </a:spcAft>
              <a:defRPr sz="900" b="1">
                <a:solidFill>
                  <a:srgbClr val="FFFFFF"/>
                </a:solidFill>
                <a:latin typeface="Verdana"/>
                <a:cs typeface="+mn-cs"/>
              </a:defRPr>
            </a:lvl1pPr>
          </a:lstStyle>
          <a:p>
            <a:pPr>
              <a:defRPr/>
            </a:pPr>
            <a:fld id="{B5DEDFF3-1197-4CA8-B9C3-631AF09817B7}" type="slidenum">
              <a:rPr lang="en-US" smtClean="0"/>
              <a:pPr>
                <a:defRPr/>
              </a:pPr>
              <a:t>‹#›</a:t>
            </a:fld>
            <a:endParaRPr lang="en-US" dirty="0"/>
          </a:p>
        </p:txBody>
      </p:sp>
      <p:pic>
        <p:nvPicPr>
          <p:cNvPr id="4103" name="Picture 24" descr="APMT_Logo_Black_PNG.png"/>
          <p:cNvPicPr>
            <a:picLocks noChangeAspect="1"/>
          </p:cNvPicPr>
          <p:nvPr/>
        </p:nvPicPr>
        <p:blipFill>
          <a:blip r:embed="rId19" cstate="email">
            <a:extLst>
              <a:ext uri="{28A0092B-C50C-407E-A947-70E740481C1C}">
                <a14:useLocalDpi xmlns:a14="http://schemas.microsoft.com/office/drawing/2010/main"/>
              </a:ext>
            </a:extLst>
          </a:blip>
          <a:srcRect/>
          <a:stretch>
            <a:fillRect/>
          </a:stretch>
        </p:blipFill>
        <p:spPr bwMode="auto">
          <a:xfrm>
            <a:off x="6340479" y="4748215"/>
            <a:ext cx="2259013" cy="30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ight Triangle 8"/>
          <p:cNvSpPr/>
          <p:nvPr/>
        </p:nvSpPr>
        <p:spPr bwMode="hidden">
          <a:xfrm rot="5400000">
            <a:off x="444502" y="-444500"/>
            <a:ext cx="528638" cy="1417638"/>
          </a:xfrm>
          <a:prstGeom prst="rtTriangle">
            <a:avLst/>
          </a:prstGeom>
          <a:solidFill>
            <a:srgbClr val="FF6319"/>
          </a:solidFill>
          <a:ln>
            <a:noFill/>
          </a:ln>
          <a:effectLst/>
        </p:spPr>
        <p:style>
          <a:lnRef idx="1">
            <a:schemeClr val="accent1"/>
          </a:lnRef>
          <a:fillRef idx="3">
            <a:schemeClr val="accent1"/>
          </a:fillRef>
          <a:effectRef idx="2">
            <a:schemeClr val="accent1"/>
          </a:effectRef>
          <a:fontRef idx="minor">
            <a:schemeClr val="lt1"/>
          </a:fontRef>
        </p:style>
        <p:txBody>
          <a:bodyPr lIns="60349" tIns="30174" rIns="60349" bIns="30174" anchor="ctr"/>
          <a:lstStyle/>
          <a:p>
            <a:pPr algn="ctr" fontAlgn="auto">
              <a:spcBef>
                <a:spcPts val="0"/>
              </a:spcBef>
              <a:spcAft>
                <a:spcPts val="0"/>
              </a:spcAft>
              <a:defRPr/>
            </a:pPr>
            <a:endParaRPr lang="en-US" sz="1350" dirty="0"/>
          </a:p>
        </p:txBody>
      </p:sp>
      <p:sp>
        <p:nvSpPr>
          <p:cNvPr id="3" name="MSIPCMContentMarking" descr="{&quot;HashCode&quot;:-470601971,&quot;Placement&quot;:&quot;Footer&quot;,&quot;Top&quot;:519.343,&quot;Left&quot;:0.0,&quot;SlideWidth&quot;:960,&quot;SlideHeight&quot;:540}">
            <a:extLst>
              <a:ext uri="{FF2B5EF4-FFF2-40B4-BE49-F238E27FC236}">
                <a16:creationId xmlns:a16="http://schemas.microsoft.com/office/drawing/2014/main" id="{E922EFA0-9D68-A168-B52A-4E0771BA9C55}"/>
              </a:ext>
            </a:extLst>
          </p:cNvPr>
          <p:cNvSpPr txBox="1"/>
          <p:nvPr/>
        </p:nvSpPr>
        <p:spPr>
          <a:xfrm>
            <a:off x="0" y="4987413"/>
            <a:ext cx="1077759" cy="115416"/>
          </a:xfrm>
          <a:prstGeom prst="rect">
            <a:avLst/>
          </a:prstGeom>
          <a:noFill/>
        </p:spPr>
        <p:txBody>
          <a:bodyPr vert="horz" wrap="square" lIns="0" tIns="0" rIns="0" bIns="0" rtlCol="0" anchor="ctr" anchorCtr="1">
            <a:spAutoFit/>
          </a:bodyPr>
          <a:lstStyle/>
          <a:p>
            <a:pPr algn="l">
              <a:spcBef>
                <a:spcPts val="0"/>
              </a:spcBef>
              <a:spcAft>
                <a:spcPts val="0"/>
              </a:spcAft>
            </a:pPr>
            <a:r>
              <a:rPr lang="en-IN" sz="750">
                <a:solidFill>
                  <a:srgbClr val="000000"/>
                </a:solidFill>
                <a:latin typeface="Calibri" panose="020F0502020204030204" pitchFamily="34" charset="0"/>
              </a:rPr>
              <a:t>Classification: Internal</a:t>
            </a:r>
          </a:p>
        </p:txBody>
      </p:sp>
    </p:spTree>
    <p:extLst>
      <p:ext uri="{BB962C8B-B14F-4D97-AF65-F5344CB8AC3E}">
        <p14:creationId xmlns:p14="http://schemas.microsoft.com/office/powerpoint/2010/main" val="2248273491"/>
      </p:ext>
    </p:extLst>
  </p:cSld>
  <p:clrMap bg1="lt1" tx1="dk1" bg2="lt2" tx2="dk2" accent1="accent1" accent2="accent2" accent3="accent3" accent4="accent4" accent5="accent5" accent6="accent6" hlink="hlink" folHlink="folHlink"/>
  <p:sldLayoutIdLst>
    <p:sldLayoutId id="2147487884" r:id="rId1"/>
    <p:sldLayoutId id="2147487885" r:id="rId2"/>
    <p:sldLayoutId id="2147487886" r:id="rId3"/>
    <p:sldLayoutId id="2147487887" r:id="rId4"/>
    <p:sldLayoutId id="2147487888" r:id="rId5"/>
    <p:sldLayoutId id="2147487889" r:id="rId6"/>
    <p:sldLayoutId id="2147487890" r:id="rId7"/>
    <p:sldLayoutId id="2147487891" r:id="rId8"/>
    <p:sldLayoutId id="2147487892" r:id="rId9"/>
    <p:sldLayoutId id="2147487893" r:id="rId10"/>
    <p:sldLayoutId id="2147487894" r:id="rId11"/>
    <p:sldLayoutId id="2147487895" r:id="rId12"/>
    <p:sldLayoutId id="2147487896" r:id="rId13"/>
    <p:sldLayoutId id="2147487897" r:id="rId14"/>
    <p:sldLayoutId id="2147487898" r:id="rId15"/>
    <p:sldLayoutId id="2147487899" r:id="rId16"/>
    <p:sldLayoutId id="2147487900" r:id="rId17"/>
  </p:sldLayoutIdLst>
  <p:txStyles>
    <p:titleStyle>
      <a:lvl1pPr algn="l" defTabSz="301744" rtl="0" eaLnBrk="1" fontAlgn="base" hangingPunct="1">
        <a:lnSpc>
          <a:spcPct val="90000"/>
        </a:lnSpc>
        <a:spcBef>
          <a:spcPct val="0"/>
        </a:spcBef>
        <a:spcAft>
          <a:spcPct val="0"/>
        </a:spcAft>
        <a:defRPr sz="1575" kern="1200">
          <a:solidFill>
            <a:srgbClr val="FF6319"/>
          </a:solidFill>
          <a:latin typeface="Verdana"/>
          <a:ea typeface="Verdana" pitchFamily="34" charset="0"/>
          <a:cs typeface="Verdana"/>
        </a:defRPr>
      </a:lvl1pPr>
      <a:lvl2pPr algn="l" defTabSz="301744" rtl="0" eaLnBrk="1" fontAlgn="base" hangingPunct="1">
        <a:lnSpc>
          <a:spcPct val="90000"/>
        </a:lnSpc>
        <a:spcBef>
          <a:spcPct val="0"/>
        </a:spcBef>
        <a:spcAft>
          <a:spcPct val="0"/>
        </a:spcAft>
        <a:defRPr sz="1575">
          <a:solidFill>
            <a:srgbClr val="FF6319"/>
          </a:solidFill>
          <a:latin typeface="Verdana" pitchFamily="34" charset="0"/>
          <a:ea typeface="Verdana" pitchFamily="34" charset="0"/>
          <a:cs typeface="Verdana" pitchFamily="34" charset="0"/>
        </a:defRPr>
      </a:lvl2pPr>
      <a:lvl3pPr algn="l" defTabSz="301744" rtl="0" eaLnBrk="1" fontAlgn="base" hangingPunct="1">
        <a:lnSpc>
          <a:spcPct val="90000"/>
        </a:lnSpc>
        <a:spcBef>
          <a:spcPct val="0"/>
        </a:spcBef>
        <a:spcAft>
          <a:spcPct val="0"/>
        </a:spcAft>
        <a:defRPr sz="1575">
          <a:solidFill>
            <a:srgbClr val="FF6319"/>
          </a:solidFill>
          <a:latin typeface="Verdana" pitchFamily="34" charset="0"/>
          <a:ea typeface="Verdana" pitchFamily="34" charset="0"/>
          <a:cs typeface="Verdana" pitchFamily="34" charset="0"/>
        </a:defRPr>
      </a:lvl3pPr>
      <a:lvl4pPr algn="l" defTabSz="301744" rtl="0" eaLnBrk="1" fontAlgn="base" hangingPunct="1">
        <a:lnSpc>
          <a:spcPct val="90000"/>
        </a:lnSpc>
        <a:spcBef>
          <a:spcPct val="0"/>
        </a:spcBef>
        <a:spcAft>
          <a:spcPct val="0"/>
        </a:spcAft>
        <a:defRPr sz="1575">
          <a:solidFill>
            <a:srgbClr val="FF6319"/>
          </a:solidFill>
          <a:latin typeface="Verdana" pitchFamily="34" charset="0"/>
          <a:ea typeface="Verdana" pitchFamily="34" charset="0"/>
          <a:cs typeface="Verdana" pitchFamily="34" charset="0"/>
        </a:defRPr>
      </a:lvl4pPr>
      <a:lvl5pPr algn="l" defTabSz="301744" rtl="0" eaLnBrk="1" fontAlgn="base" hangingPunct="1">
        <a:lnSpc>
          <a:spcPct val="90000"/>
        </a:lnSpc>
        <a:spcBef>
          <a:spcPct val="0"/>
        </a:spcBef>
        <a:spcAft>
          <a:spcPct val="0"/>
        </a:spcAft>
        <a:defRPr sz="1575">
          <a:solidFill>
            <a:srgbClr val="FF6319"/>
          </a:solidFill>
          <a:latin typeface="Verdana" pitchFamily="34" charset="0"/>
          <a:ea typeface="Verdana" pitchFamily="34" charset="0"/>
          <a:cs typeface="Verdana" pitchFamily="34" charset="0"/>
        </a:defRPr>
      </a:lvl5pPr>
      <a:lvl6pPr marL="301744" algn="l" defTabSz="301744" rtl="0" eaLnBrk="1" fontAlgn="base" hangingPunct="1">
        <a:lnSpc>
          <a:spcPct val="90000"/>
        </a:lnSpc>
        <a:spcBef>
          <a:spcPct val="0"/>
        </a:spcBef>
        <a:spcAft>
          <a:spcPct val="0"/>
        </a:spcAft>
        <a:defRPr sz="1575">
          <a:solidFill>
            <a:srgbClr val="FF6319"/>
          </a:solidFill>
          <a:latin typeface="Verdana" pitchFamily="34" charset="0"/>
          <a:ea typeface="Verdana" pitchFamily="34" charset="0"/>
          <a:cs typeface="Verdana" pitchFamily="34" charset="0"/>
        </a:defRPr>
      </a:lvl6pPr>
      <a:lvl7pPr marL="603488" algn="l" defTabSz="301744" rtl="0" eaLnBrk="1" fontAlgn="base" hangingPunct="1">
        <a:lnSpc>
          <a:spcPct val="90000"/>
        </a:lnSpc>
        <a:spcBef>
          <a:spcPct val="0"/>
        </a:spcBef>
        <a:spcAft>
          <a:spcPct val="0"/>
        </a:spcAft>
        <a:defRPr sz="1575">
          <a:solidFill>
            <a:srgbClr val="FF6319"/>
          </a:solidFill>
          <a:latin typeface="Verdana" pitchFamily="34" charset="0"/>
          <a:ea typeface="Verdana" pitchFamily="34" charset="0"/>
          <a:cs typeface="Verdana" pitchFamily="34" charset="0"/>
        </a:defRPr>
      </a:lvl7pPr>
      <a:lvl8pPr marL="905231" algn="l" defTabSz="301744" rtl="0" eaLnBrk="1" fontAlgn="base" hangingPunct="1">
        <a:lnSpc>
          <a:spcPct val="90000"/>
        </a:lnSpc>
        <a:spcBef>
          <a:spcPct val="0"/>
        </a:spcBef>
        <a:spcAft>
          <a:spcPct val="0"/>
        </a:spcAft>
        <a:defRPr sz="1575">
          <a:solidFill>
            <a:srgbClr val="FF6319"/>
          </a:solidFill>
          <a:latin typeface="Verdana" pitchFamily="34" charset="0"/>
          <a:ea typeface="Verdana" pitchFamily="34" charset="0"/>
          <a:cs typeface="Verdana" pitchFamily="34" charset="0"/>
        </a:defRPr>
      </a:lvl8pPr>
      <a:lvl9pPr marL="1206974" algn="l" defTabSz="301744" rtl="0" eaLnBrk="1" fontAlgn="base" hangingPunct="1">
        <a:lnSpc>
          <a:spcPct val="90000"/>
        </a:lnSpc>
        <a:spcBef>
          <a:spcPct val="0"/>
        </a:spcBef>
        <a:spcAft>
          <a:spcPct val="0"/>
        </a:spcAft>
        <a:defRPr sz="1575">
          <a:solidFill>
            <a:srgbClr val="FF6319"/>
          </a:solidFill>
          <a:latin typeface="Verdana" pitchFamily="34" charset="0"/>
          <a:ea typeface="Verdana" pitchFamily="34" charset="0"/>
          <a:cs typeface="Verdana" pitchFamily="34" charset="0"/>
        </a:defRPr>
      </a:lvl9pPr>
    </p:titleStyle>
    <p:bodyStyle>
      <a:lvl1pPr marL="226308" indent="-226308" algn="l" defTabSz="301744" rtl="0" eaLnBrk="1" fontAlgn="base" hangingPunct="1">
        <a:lnSpc>
          <a:spcPct val="110000"/>
        </a:lnSpc>
        <a:spcBef>
          <a:spcPct val="0"/>
        </a:spcBef>
        <a:spcAft>
          <a:spcPts val="792"/>
        </a:spcAft>
        <a:buClr>
          <a:srgbClr val="FF6319"/>
        </a:buClr>
        <a:buFont typeface="Arial" pitchFamily="34" charset="0"/>
        <a:buChar char="•"/>
        <a:defRPr sz="2138" kern="1200">
          <a:solidFill>
            <a:schemeClr val="tx1"/>
          </a:solidFill>
          <a:latin typeface="Verdana"/>
          <a:ea typeface="Verdana" pitchFamily="34" charset="0"/>
          <a:cs typeface="Verdana"/>
        </a:defRPr>
      </a:lvl1pPr>
      <a:lvl2pPr marL="148776" indent="-148776" algn="l" defTabSz="301744" rtl="0" eaLnBrk="1" fontAlgn="base" hangingPunct="1">
        <a:lnSpc>
          <a:spcPct val="110000"/>
        </a:lnSpc>
        <a:spcBef>
          <a:spcPct val="0"/>
        </a:spcBef>
        <a:spcAft>
          <a:spcPts val="396"/>
        </a:spcAft>
        <a:buClr>
          <a:srgbClr val="FF6319"/>
        </a:buClr>
        <a:buFont typeface="Arial" pitchFamily="34" charset="0"/>
        <a:buChar char="•"/>
        <a:defRPr sz="1856" kern="1200">
          <a:solidFill>
            <a:schemeClr val="tx1"/>
          </a:solidFill>
          <a:latin typeface="Verdana"/>
          <a:ea typeface="Verdana" pitchFamily="34" charset="0"/>
          <a:cs typeface="Verdana"/>
        </a:defRPr>
      </a:lvl2pPr>
      <a:lvl3pPr marL="303839" indent="-155063" algn="l" defTabSz="301744" rtl="0" eaLnBrk="1" fontAlgn="base" hangingPunct="1">
        <a:lnSpc>
          <a:spcPct val="110000"/>
        </a:lnSpc>
        <a:spcBef>
          <a:spcPct val="0"/>
        </a:spcBef>
        <a:spcAft>
          <a:spcPts val="396"/>
        </a:spcAft>
        <a:buClr>
          <a:schemeClr val="tx1"/>
        </a:buClr>
        <a:buFont typeface="Lucida Grande"/>
        <a:buChar char="-"/>
        <a:defRPr sz="1069" kern="1200">
          <a:solidFill>
            <a:schemeClr val="tx1"/>
          </a:solidFill>
          <a:latin typeface="Verdana"/>
          <a:ea typeface="Verdana" pitchFamily="34" charset="0"/>
          <a:cs typeface="Verdana"/>
        </a:defRPr>
      </a:lvl3pPr>
      <a:lvl4pPr marL="453663" indent="-149825" algn="l" defTabSz="301744" rtl="0" eaLnBrk="1" fontAlgn="base" hangingPunct="1">
        <a:lnSpc>
          <a:spcPct val="110000"/>
        </a:lnSpc>
        <a:spcBef>
          <a:spcPct val="0"/>
        </a:spcBef>
        <a:spcAft>
          <a:spcPts val="396"/>
        </a:spcAft>
        <a:buClr>
          <a:schemeClr val="tx1"/>
        </a:buClr>
        <a:buFont typeface="Lucida Grande"/>
        <a:buChar char="-"/>
        <a:defRPr sz="900" kern="1200">
          <a:solidFill>
            <a:schemeClr val="tx1"/>
          </a:solidFill>
          <a:latin typeface="Verdana"/>
          <a:ea typeface="Verdana" pitchFamily="34" charset="0"/>
          <a:cs typeface="Verdana"/>
        </a:defRPr>
      </a:lvl4pPr>
      <a:lvl5pPr marL="602439" indent="-148776" algn="l" defTabSz="301744" rtl="0" eaLnBrk="1" fontAlgn="base" hangingPunct="1">
        <a:lnSpc>
          <a:spcPct val="110000"/>
        </a:lnSpc>
        <a:spcBef>
          <a:spcPct val="0"/>
        </a:spcBef>
        <a:spcAft>
          <a:spcPts val="396"/>
        </a:spcAft>
        <a:buClr>
          <a:schemeClr val="tx1"/>
        </a:buClr>
        <a:buFont typeface="Lucida Grande"/>
        <a:buChar char="-"/>
        <a:defRPr sz="900" kern="1200">
          <a:solidFill>
            <a:schemeClr val="tx1"/>
          </a:solidFill>
          <a:latin typeface="Verdana"/>
          <a:ea typeface="Verdana" pitchFamily="34" charset="0"/>
          <a:cs typeface="Verdana"/>
        </a:defRPr>
      </a:lvl5pPr>
      <a:lvl6pPr marL="1659589" indent="-150872" algn="l" defTabSz="301744" rtl="0" eaLnBrk="1" latinLnBrk="0" hangingPunct="1">
        <a:spcBef>
          <a:spcPct val="20000"/>
        </a:spcBef>
        <a:buFont typeface="Arial"/>
        <a:buChar char="•"/>
        <a:defRPr sz="1294" kern="1200">
          <a:solidFill>
            <a:schemeClr val="tx1"/>
          </a:solidFill>
          <a:latin typeface="+mn-lt"/>
          <a:ea typeface="+mn-ea"/>
          <a:cs typeface="+mn-cs"/>
        </a:defRPr>
      </a:lvl6pPr>
      <a:lvl7pPr marL="1961333" indent="-150872" algn="l" defTabSz="301744" rtl="0" eaLnBrk="1" latinLnBrk="0" hangingPunct="1">
        <a:spcBef>
          <a:spcPct val="20000"/>
        </a:spcBef>
        <a:buFont typeface="Arial"/>
        <a:buChar char="•"/>
        <a:defRPr sz="1294" kern="1200">
          <a:solidFill>
            <a:schemeClr val="tx1"/>
          </a:solidFill>
          <a:latin typeface="+mn-lt"/>
          <a:ea typeface="+mn-ea"/>
          <a:cs typeface="+mn-cs"/>
        </a:defRPr>
      </a:lvl7pPr>
      <a:lvl8pPr marL="2263076" indent="-150872" algn="l" defTabSz="301744" rtl="0" eaLnBrk="1" latinLnBrk="0" hangingPunct="1">
        <a:spcBef>
          <a:spcPct val="20000"/>
        </a:spcBef>
        <a:buFont typeface="Arial"/>
        <a:buChar char="•"/>
        <a:defRPr sz="1294" kern="1200">
          <a:solidFill>
            <a:schemeClr val="tx1"/>
          </a:solidFill>
          <a:latin typeface="+mn-lt"/>
          <a:ea typeface="+mn-ea"/>
          <a:cs typeface="+mn-cs"/>
        </a:defRPr>
      </a:lvl8pPr>
      <a:lvl9pPr marL="2564819" indent="-150872" algn="l" defTabSz="301744" rtl="0" eaLnBrk="1" latinLnBrk="0" hangingPunct="1">
        <a:spcBef>
          <a:spcPct val="20000"/>
        </a:spcBef>
        <a:buFont typeface="Arial"/>
        <a:buChar char="•"/>
        <a:defRPr sz="1294" kern="1200">
          <a:solidFill>
            <a:schemeClr val="tx1"/>
          </a:solidFill>
          <a:latin typeface="+mn-lt"/>
          <a:ea typeface="+mn-ea"/>
          <a:cs typeface="+mn-cs"/>
        </a:defRPr>
      </a:lvl9pPr>
    </p:bodyStyle>
    <p:otherStyle>
      <a:defPPr>
        <a:defRPr lang="en-US"/>
      </a:defPPr>
      <a:lvl1pPr marL="0" algn="l" defTabSz="301744" rtl="0" eaLnBrk="1" latinLnBrk="0" hangingPunct="1">
        <a:defRPr sz="1181" kern="1200">
          <a:solidFill>
            <a:schemeClr val="tx1"/>
          </a:solidFill>
          <a:latin typeface="+mn-lt"/>
          <a:ea typeface="+mn-ea"/>
          <a:cs typeface="+mn-cs"/>
        </a:defRPr>
      </a:lvl1pPr>
      <a:lvl2pPr marL="301744" algn="l" defTabSz="301744" rtl="0" eaLnBrk="1" latinLnBrk="0" hangingPunct="1">
        <a:defRPr sz="1181" kern="1200">
          <a:solidFill>
            <a:schemeClr val="tx1"/>
          </a:solidFill>
          <a:latin typeface="+mn-lt"/>
          <a:ea typeface="+mn-ea"/>
          <a:cs typeface="+mn-cs"/>
        </a:defRPr>
      </a:lvl2pPr>
      <a:lvl3pPr marL="603488" algn="l" defTabSz="301744" rtl="0" eaLnBrk="1" latinLnBrk="0" hangingPunct="1">
        <a:defRPr sz="1181" kern="1200">
          <a:solidFill>
            <a:schemeClr val="tx1"/>
          </a:solidFill>
          <a:latin typeface="+mn-lt"/>
          <a:ea typeface="+mn-ea"/>
          <a:cs typeface="+mn-cs"/>
        </a:defRPr>
      </a:lvl3pPr>
      <a:lvl4pPr marL="905231" algn="l" defTabSz="301744" rtl="0" eaLnBrk="1" latinLnBrk="0" hangingPunct="1">
        <a:defRPr sz="1181" kern="1200">
          <a:solidFill>
            <a:schemeClr val="tx1"/>
          </a:solidFill>
          <a:latin typeface="+mn-lt"/>
          <a:ea typeface="+mn-ea"/>
          <a:cs typeface="+mn-cs"/>
        </a:defRPr>
      </a:lvl4pPr>
      <a:lvl5pPr marL="1206974" algn="l" defTabSz="301744" rtl="0" eaLnBrk="1" latinLnBrk="0" hangingPunct="1">
        <a:defRPr sz="1181" kern="1200">
          <a:solidFill>
            <a:schemeClr val="tx1"/>
          </a:solidFill>
          <a:latin typeface="+mn-lt"/>
          <a:ea typeface="+mn-ea"/>
          <a:cs typeface="+mn-cs"/>
        </a:defRPr>
      </a:lvl5pPr>
      <a:lvl6pPr marL="1508717" algn="l" defTabSz="301744" rtl="0" eaLnBrk="1" latinLnBrk="0" hangingPunct="1">
        <a:defRPr sz="1181" kern="1200">
          <a:solidFill>
            <a:schemeClr val="tx1"/>
          </a:solidFill>
          <a:latin typeface="+mn-lt"/>
          <a:ea typeface="+mn-ea"/>
          <a:cs typeface="+mn-cs"/>
        </a:defRPr>
      </a:lvl6pPr>
      <a:lvl7pPr marL="1810461" algn="l" defTabSz="301744" rtl="0" eaLnBrk="1" latinLnBrk="0" hangingPunct="1">
        <a:defRPr sz="1181" kern="1200">
          <a:solidFill>
            <a:schemeClr val="tx1"/>
          </a:solidFill>
          <a:latin typeface="+mn-lt"/>
          <a:ea typeface="+mn-ea"/>
          <a:cs typeface="+mn-cs"/>
        </a:defRPr>
      </a:lvl7pPr>
      <a:lvl8pPr marL="2112204" algn="l" defTabSz="301744" rtl="0" eaLnBrk="1" latinLnBrk="0" hangingPunct="1">
        <a:defRPr sz="1181" kern="1200">
          <a:solidFill>
            <a:schemeClr val="tx1"/>
          </a:solidFill>
          <a:latin typeface="+mn-lt"/>
          <a:ea typeface="+mn-ea"/>
          <a:cs typeface="+mn-cs"/>
        </a:defRPr>
      </a:lvl8pPr>
      <a:lvl9pPr marL="2413948" algn="l" defTabSz="301744" rtl="0" eaLnBrk="1" latinLnBrk="0" hangingPunct="1">
        <a:defRPr sz="118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66CCFF">
            <a:alpha val="71000"/>
          </a:srgbClr>
        </a:solid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685800" y="17145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altLang="en-US"/>
              <a:t>Click to edit Master title style</a:t>
            </a:r>
          </a:p>
        </p:txBody>
      </p:sp>
      <p:sp>
        <p:nvSpPr>
          <p:cNvPr id="4099" name="Text Placeholder 2"/>
          <p:cNvSpPr>
            <a:spLocks noGrp="1"/>
          </p:cNvSpPr>
          <p:nvPr>
            <p:ph type="body" idx="1"/>
          </p:nvPr>
        </p:nvSpPr>
        <p:spPr bwMode="auto">
          <a:xfrm>
            <a:off x="685800" y="1028700"/>
            <a:ext cx="77724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1143000" y="4800600"/>
            <a:ext cx="1371600" cy="171450"/>
          </a:xfrm>
          <a:prstGeom prst="rect">
            <a:avLst/>
          </a:prstGeom>
        </p:spPr>
        <p:txBody>
          <a:bodyPr vert="horz" lIns="0" tIns="0" rIns="0" bIns="0" rtlCol="0" anchor="b" anchorCtr="0"/>
          <a:lstStyle>
            <a:lvl1pPr algn="l" fontAlgn="auto">
              <a:spcBef>
                <a:spcPts val="0"/>
              </a:spcBef>
              <a:spcAft>
                <a:spcPts val="0"/>
              </a:spcAft>
              <a:defRPr sz="825">
                <a:solidFill>
                  <a:schemeClr val="tx1"/>
                </a:solidFill>
                <a:latin typeface="Verdana"/>
                <a:cs typeface="+mn-cs"/>
              </a:defRPr>
            </a:lvl1pPr>
          </a:lstStyle>
          <a:p>
            <a:pPr>
              <a:defRPr/>
            </a:pPr>
            <a:endParaRPr lang="en-US" sz="1400" dirty="0">
              <a:solidFill>
                <a:schemeClr val="tx2"/>
              </a:solidFill>
            </a:endParaRPr>
          </a:p>
        </p:txBody>
      </p:sp>
      <p:sp>
        <p:nvSpPr>
          <p:cNvPr id="5" name="Footer Placeholder 4"/>
          <p:cNvSpPr>
            <a:spLocks noGrp="1"/>
          </p:cNvSpPr>
          <p:nvPr>
            <p:ph type="ftr" sz="quarter" idx="3"/>
          </p:nvPr>
        </p:nvSpPr>
        <p:spPr>
          <a:xfrm>
            <a:off x="2514602" y="4800600"/>
            <a:ext cx="3794125" cy="171450"/>
          </a:xfrm>
          <a:prstGeom prst="rect">
            <a:avLst/>
          </a:prstGeom>
        </p:spPr>
        <p:txBody>
          <a:bodyPr vert="horz" lIns="0" tIns="0" rIns="0" bIns="0" rtlCol="0" anchor="b" anchorCtr="0"/>
          <a:lstStyle>
            <a:lvl1pPr algn="r" fontAlgn="auto">
              <a:spcBef>
                <a:spcPts val="0"/>
              </a:spcBef>
              <a:spcAft>
                <a:spcPts val="0"/>
              </a:spcAft>
              <a:defRPr sz="1200">
                <a:solidFill>
                  <a:schemeClr val="tx2"/>
                </a:solidFill>
                <a:latin typeface="Verdana"/>
                <a:cs typeface="+mn-cs"/>
              </a:defRPr>
            </a:lvl1pPr>
          </a:lstStyle>
          <a:p>
            <a:pPr>
              <a:defRPr/>
            </a:pPr>
            <a:endParaRPr lang="en-US"/>
          </a:p>
        </p:txBody>
      </p:sp>
      <p:sp>
        <p:nvSpPr>
          <p:cNvPr id="6" name="Slide Number Placeholder 5"/>
          <p:cNvSpPr>
            <a:spLocks noGrp="1"/>
          </p:cNvSpPr>
          <p:nvPr>
            <p:ph type="sldNum" sz="quarter" idx="4"/>
          </p:nvPr>
        </p:nvSpPr>
        <p:spPr>
          <a:xfrm>
            <a:off x="685800" y="4800600"/>
            <a:ext cx="457200" cy="171450"/>
          </a:xfrm>
          <a:prstGeom prst="rect">
            <a:avLst/>
          </a:prstGeom>
        </p:spPr>
        <p:txBody>
          <a:bodyPr vert="horz" lIns="0" tIns="0" rIns="0" bIns="0" rtlCol="0" anchor="b" anchorCtr="0"/>
          <a:lstStyle>
            <a:lvl1pPr algn="ctr" fontAlgn="auto">
              <a:spcBef>
                <a:spcPts val="0"/>
              </a:spcBef>
              <a:spcAft>
                <a:spcPts val="0"/>
              </a:spcAft>
              <a:defRPr sz="1200" b="1">
                <a:solidFill>
                  <a:srgbClr val="FFFFFF"/>
                </a:solidFill>
                <a:latin typeface="Verdana"/>
                <a:cs typeface="+mn-cs"/>
              </a:defRPr>
            </a:lvl1pPr>
          </a:lstStyle>
          <a:p>
            <a:pPr>
              <a:defRPr/>
            </a:pPr>
            <a:fld id="{B5DEDFF3-1197-4CA8-B9C3-631AF09817B7}" type="slidenum">
              <a:rPr lang="en-US" smtClean="0"/>
              <a:pPr>
                <a:defRPr/>
              </a:pPr>
              <a:t>‹#›</a:t>
            </a:fld>
            <a:endParaRPr lang="en-US" dirty="0"/>
          </a:p>
        </p:txBody>
      </p:sp>
      <p:pic>
        <p:nvPicPr>
          <p:cNvPr id="4103" name="Picture 24" descr="APMT_Logo_Black_PNG.png"/>
          <p:cNvPicPr>
            <a:picLocks noChangeAspect="1"/>
          </p:cNvPicPr>
          <p:nvPr/>
        </p:nvPicPr>
        <p:blipFill>
          <a:blip r:embed="rId19" cstate="email">
            <a:extLst>
              <a:ext uri="{28A0092B-C50C-407E-A947-70E740481C1C}">
                <a14:useLocalDpi xmlns:a14="http://schemas.microsoft.com/office/drawing/2010/main"/>
              </a:ext>
            </a:extLst>
          </a:blip>
          <a:srcRect/>
          <a:stretch>
            <a:fillRect/>
          </a:stretch>
        </p:blipFill>
        <p:spPr bwMode="auto">
          <a:xfrm>
            <a:off x="6340477" y="4748214"/>
            <a:ext cx="2259013" cy="30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ight Triangle 8"/>
          <p:cNvSpPr/>
          <p:nvPr/>
        </p:nvSpPr>
        <p:spPr bwMode="hidden">
          <a:xfrm rot="5400000">
            <a:off x="444501" y="-444500"/>
            <a:ext cx="528638" cy="1417638"/>
          </a:xfrm>
          <a:prstGeom prst="rtTriangle">
            <a:avLst/>
          </a:prstGeom>
          <a:solidFill>
            <a:srgbClr val="FF6319"/>
          </a:solidFill>
          <a:ln>
            <a:noFill/>
          </a:ln>
          <a:effectLst/>
        </p:spPr>
        <p:style>
          <a:lnRef idx="1">
            <a:schemeClr val="accent1"/>
          </a:lnRef>
          <a:fillRef idx="3">
            <a:schemeClr val="accent1"/>
          </a:fillRef>
          <a:effectRef idx="2">
            <a:schemeClr val="accent1"/>
          </a:effectRef>
          <a:fontRef idx="minor">
            <a:schemeClr val="lt1"/>
          </a:fontRef>
        </p:style>
        <p:txBody>
          <a:bodyPr lIns="80465" tIns="40232" rIns="80465" bIns="40232" anchor="ctr"/>
          <a:lstStyle/>
          <a:p>
            <a:pPr algn="ctr" fontAlgn="auto">
              <a:spcBef>
                <a:spcPts val="0"/>
              </a:spcBef>
              <a:spcAft>
                <a:spcPts val="0"/>
              </a:spcAft>
              <a:defRPr/>
            </a:pPr>
            <a:endParaRPr lang="en-US" dirty="0"/>
          </a:p>
        </p:txBody>
      </p:sp>
      <p:sp>
        <p:nvSpPr>
          <p:cNvPr id="3" name="MSIPCMContentMarking" descr="{&quot;HashCode&quot;:87132588,&quot;Placement&quot;:&quot;Footer&quot;,&quot;Top&quot;:384.343,&quot;Left&quot;:0.0,&quot;SlideWidth&quot;:720,&quot;SlideHeight&quot;:405}">
            <a:extLst>
              <a:ext uri="{FF2B5EF4-FFF2-40B4-BE49-F238E27FC236}">
                <a16:creationId xmlns:a16="http://schemas.microsoft.com/office/drawing/2014/main" id="{FD424761-B30E-4E65-883E-03D1F0DBA5B7}"/>
              </a:ext>
            </a:extLst>
          </p:cNvPr>
          <p:cNvSpPr txBox="1"/>
          <p:nvPr userDrawn="1"/>
        </p:nvSpPr>
        <p:spPr>
          <a:xfrm>
            <a:off x="0" y="4881156"/>
            <a:ext cx="1437012" cy="262344"/>
          </a:xfrm>
          <a:prstGeom prst="rect">
            <a:avLst/>
          </a:prstGeom>
          <a:noFill/>
        </p:spPr>
        <p:txBody>
          <a:bodyPr vert="horz" wrap="square" lIns="0" tIns="0" rIns="0" bIns="0" rtlCol="0" anchor="ctr" anchorCtr="1">
            <a:spAutoFit/>
          </a:bodyPr>
          <a:lstStyle/>
          <a:p>
            <a:pPr algn="l">
              <a:spcBef>
                <a:spcPct val="0"/>
              </a:spcBef>
              <a:spcAft>
                <a:spcPct val="0"/>
              </a:spcAft>
            </a:pPr>
            <a:r>
              <a:rPr lang="en-IN" sz="1000">
                <a:solidFill>
                  <a:srgbClr val="000000"/>
                </a:solidFill>
                <a:latin typeface="Calibri" panose="020F0502020204030204" pitchFamily="34" charset="0"/>
              </a:rPr>
              <a:t>Classification: Internal</a:t>
            </a:r>
          </a:p>
        </p:txBody>
      </p:sp>
    </p:spTree>
    <p:extLst>
      <p:ext uri="{BB962C8B-B14F-4D97-AF65-F5344CB8AC3E}">
        <p14:creationId xmlns:p14="http://schemas.microsoft.com/office/powerpoint/2010/main" val="115949009"/>
      </p:ext>
    </p:extLst>
  </p:cSld>
  <p:clrMap bg1="lt1" tx1="dk1" bg2="lt2" tx2="dk2" accent1="accent1" accent2="accent2" accent3="accent3" accent4="accent4" accent5="accent5" accent6="accent6" hlink="hlink" folHlink="folHlink"/>
  <p:sldLayoutIdLst>
    <p:sldLayoutId id="2147487736" r:id="rId1"/>
    <p:sldLayoutId id="2147487737" r:id="rId2"/>
    <p:sldLayoutId id="2147487738" r:id="rId3"/>
    <p:sldLayoutId id="2147487739" r:id="rId4"/>
    <p:sldLayoutId id="2147487740" r:id="rId5"/>
    <p:sldLayoutId id="2147487741" r:id="rId6"/>
    <p:sldLayoutId id="2147487742" r:id="rId7"/>
    <p:sldLayoutId id="2147487743" r:id="rId8"/>
    <p:sldLayoutId id="2147487744" r:id="rId9"/>
    <p:sldLayoutId id="2147487745" r:id="rId10"/>
    <p:sldLayoutId id="2147487746" r:id="rId11"/>
    <p:sldLayoutId id="2147487747" r:id="rId12"/>
    <p:sldLayoutId id="2147487748" r:id="rId13"/>
    <p:sldLayoutId id="2147487749" r:id="rId14"/>
    <p:sldLayoutId id="2147487750" r:id="rId15"/>
    <p:sldLayoutId id="2147487751" r:id="rId16"/>
    <p:sldLayoutId id="2147487752" r:id="rId17"/>
  </p:sldLayoutIdLst>
  <p:hf hdr="0" ftr="0" dt="0"/>
  <p:txStyles>
    <p:titleStyle>
      <a:lvl1pPr algn="l" defTabSz="402325" rtl="0" eaLnBrk="1" fontAlgn="base" hangingPunct="1">
        <a:lnSpc>
          <a:spcPct val="90000"/>
        </a:lnSpc>
        <a:spcBef>
          <a:spcPct val="0"/>
        </a:spcBef>
        <a:spcAft>
          <a:spcPct val="0"/>
        </a:spcAft>
        <a:defRPr sz="2100" kern="1200">
          <a:solidFill>
            <a:srgbClr val="FF6319"/>
          </a:solidFill>
          <a:latin typeface="Verdana"/>
          <a:ea typeface="Verdana" pitchFamily="34" charset="0"/>
          <a:cs typeface="Verdana"/>
        </a:defRPr>
      </a:lvl1pPr>
      <a:lvl2pPr algn="l" defTabSz="402325" rtl="0" eaLnBrk="1" fontAlgn="base" hangingPunct="1">
        <a:lnSpc>
          <a:spcPct val="90000"/>
        </a:lnSpc>
        <a:spcBef>
          <a:spcPct val="0"/>
        </a:spcBef>
        <a:spcAft>
          <a:spcPct val="0"/>
        </a:spcAft>
        <a:defRPr sz="2100">
          <a:solidFill>
            <a:srgbClr val="FF6319"/>
          </a:solidFill>
          <a:latin typeface="Verdana" pitchFamily="34" charset="0"/>
          <a:ea typeface="Verdana" pitchFamily="34" charset="0"/>
          <a:cs typeface="Verdana" pitchFamily="34" charset="0"/>
        </a:defRPr>
      </a:lvl2pPr>
      <a:lvl3pPr algn="l" defTabSz="402325" rtl="0" eaLnBrk="1" fontAlgn="base" hangingPunct="1">
        <a:lnSpc>
          <a:spcPct val="90000"/>
        </a:lnSpc>
        <a:spcBef>
          <a:spcPct val="0"/>
        </a:spcBef>
        <a:spcAft>
          <a:spcPct val="0"/>
        </a:spcAft>
        <a:defRPr sz="2100">
          <a:solidFill>
            <a:srgbClr val="FF6319"/>
          </a:solidFill>
          <a:latin typeface="Verdana" pitchFamily="34" charset="0"/>
          <a:ea typeface="Verdana" pitchFamily="34" charset="0"/>
          <a:cs typeface="Verdana" pitchFamily="34" charset="0"/>
        </a:defRPr>
      </a:lvl3pPr>
      <a:lvl4pPr algn="l" defTabSz="402325" rtl="0" eaLnBrk="1" fontAlgn="base" hangingPunct="1">
        <a:lnSpc>
          <a:spcPct val="90000"/>
        </a:lnSpc>
        <a:spcBef>
          <a:spcPct val="0"/>
        </a:spcBef>
        <a:spcAft>
          <a:spcPct val="0"/>
        </a:spcAft>
        <a:defRPr sz="2100">
          <a:solidFill>
            <a:srgbClr val="FF6319"/>
          </a:solidFill>
          <a:latin typeface="Verdana" pitchFamily="34" charset="0"/>
          <a:ea typeface="Verdana" pitchFamily="34" charset="0"/>
          <a:cs typeface="Verdana" pitchFamily="34" charset="0"/>
        </a:defRPr>
      </a:lvl4pPr>
      <a:lvl5pPr algn="l" defTabSz="402325" rtl="0" eaLnBrk="1" fontAlgn="base" hangingPunct="1">
        <a:lnSpc>
          <a:spcPct val="90000"/>
        </a:lnSpc>
        <a:spcBef>
          <a:spcPct val="0"/>
        </a:spcBef>
        <a:spcAft>
          <a:spcPct val="0"/>
        </a:spcAft>
        <a:defRPr sz="2100">
          <a:solidFill>
            <a:srgbClr val="FF6319"/>
          </a:solidFill>
          <a:latin typeface="Verdana" pitchFamily="34" charset="0"/>
          <a:ea typeface="Verdana" pitchFamily="34" charset="0"/>
          <a:cs typeface="Verdana" pitchFamily="34" charset="0"/>
        </a:defRPr>
      </a:lvl5pPr>
      <a:lvl6pPr marL="402325" algn="l" defTabSz="402325" rtl="0" eaLnBrk="1" fontAlgn="base" hangingPunct="1">
        <a:lnSpc>
          <a:spcPct val="90000"/>
        </a:lnSpc>
        <a:spcBef>
          <a:spcPct val="0"/>
        </a:spcBef>
        <a:spcAft>
          <a:spcPct val="0"/>
        </a:spcAft>
        <a:defRPr sz="2100">
          <a:solidFill>
            <a:srgbClr val="FF6319"/>
          </a:solidFill>
          <a:latin typeface="Verdana" pitchFamily="34" charset="0"/>
          <a:ea typeface="Verdana" pitchFamily="34" charset="0"/>
          <a:cs typeface="Verdana" pitchFamily="34" charset="0"/>
        </a:defRPr>
      </a:lvl6pPr>
      <a:lvl7pPr marL="804650" algn="l" defTabSz="402325" rtl="0" eaLnBrk="1" fontAlgn="base" hangingPunct="1">
        <a:lnSpc>
          <a:spcPct val="90000"/>
        </a:lnSpc>
        <a:spcBef>
          <a:spcPct val="0"/>
        </a:spcBef>
        <a:spcAft>
          <a:spcPct val="0"/>
        </a:spcAft>
        <a:defRPr sz="2100">
          <a:solidFill>
            <a:srgbClr val="FF6319"/>
          </a:solidFill>
          <a:latin typeface="Verdana" pitchFamily="34" charset="0"/>
          <a:ea typeface="Verdana" pitchFamily="34" charset="0"/>
          <a:cs typeface="Verdana" pitchFamily="34" charset="0"/>
        </a:defRPr>
      </a:lvl7pPr>
      <a:lvl8pPr marL="1206974" algn="l" defTabSz="402325" rtl="0" eaLnBrk="1" fontAlgn="base" hangingPunct="1">
        <a:lnSpc>
          <a:spcPct val="90000"/>
        </a:lnSpc>
        <a:spcBef>
          <a:spcPct val="0"/>
        </a:spcBef>
        <a:spcAft>
          <a:spcPct val="0"/>
        </a:spcAft>
        <a:defRPr sz="2100">
          <a:solidFill>
            <a:srgbClr val="FF6319"/>
          </a:solidFill>
          <a:latin typeface="Verdana" pitchFamily="34" charset="0"/>
          <a:ea typeface="Verdana" pitchFamily="34" charset="0"/>
          <a:cs typeface="Verdana" pitchFamily="34" charset="0"/>
        </a:defRPr>
      </a:lvl8pPr>
      <a:lvl9pPr marL="1609298" algn="l" defTabSz="402325" rtl="0" eaLnBrk="1" fontAlgn="base" hangingPunct="1">
        <a:lnSpc>
          <a:spcPct val="90000"/>
        </a:lnSpc>
        <a:spcBef>
          <a:spcPct val="0"/>
        </a:spcBef>
        <a:spcAft>
          <a:spcPct val="0"/>
        </a:spcAft>
        <a:defRPr sz="2100">
          <a:solidFill>
            <a:srgbClr val="FF6319"/>
          </a:solidFill>
          <a:latin typeface="Verdana" pitchFamily="34" charset="0"/>
          <a:ea typeface="Verdana" pitchFamily="34" charset="0"/>
          <a:cs typeface="Verdana" pitchFamily="34" charset="0"/>
        </a:defRPr>
      </a:lvl9pPr>
    </p:titleStyle>
    <p:bodyStyle>
      <a:lvl1pPr marL="301744" indent="-301744" algn="l" defTabSz="402325" rtl="0" eaLnBrk="1" fontAlgn="base" hangingPunct="1">
        <a:lnSpc>
          <a:spcPct val="110000"/>
        </a:lnSpc>
        <a:spcBef>
          <a:spcPct val="0"/>
        </a:spcBef>
        <a:spcAft>
          <a:spcPts val="1056"/>
        </a:spcAft>
        <a:buClr>
          <a:srgbClr val="FF6319"/>
        </a:buClr>
        <a:buFont typeface="Arial" pitchFamily="34" charset="0"/>
        <a:buChar char="•"/>
        <a:defRPr sz="2850" kern="1200">
          <a:solidFill>
            <a:schemeClr val="tx1"/>
          </a:solidFill>
          <a:latin typeface="Verdana"/>
          <a:ea typeface="Verdana" pitchFamily="34" charset="0"/>
          <a:cs typeface="Verdana"/>
        </a:defRPr>
      </a:lvl1pPr>
      <a:lvl2pPr marL="198368" indent="-198368" algn="l" defTabSz="402325" rtl="0" eaLnBrk="1" fontAlgn="base" hangingPunct="1">
        <a:lnSpc>
          <a:spcPct val="110000"/>
        </a:lnSpc>
        <a:spcBef>
          <a:spcPct val="0"/>
        </a:spcBef>
        <a:spcAft>
          <a:spcPts val="528"/>
        </a:spcAft>
        <a:buClr>
          <a:srgbClr val="FF6319"/>
        </a:buClr>
        <a:buFont typeface="Arial" pitchFamily="34" charset="0"/>
        <a:buChar char="•"/>
        <a:defRPr sz="2475" kern="1200">
          <a:solidFill>
            <a:schemeClr val="tx1"/>
          </a:solidFill>
          <a:latin typeface="Verdana"/>
          <a:ea typeface="Verdana" pitchFamily="34" charset="0"/>
          <a:cs typeface="Verdana"/>
        </a:defRPr>
      </a:lvl2pPr>
      <a:lvl3pPr marL="405119" indent="-206750" algn="l" defTabSz="402325" rtl="0" eaLnBrk="1" fontAlgn="base" hangingPunct="1">
        <a:lnSpc>
          <a:spcPct val="110000"/>
        </a:lnSpc>
        <a:spcBef>
          <a:spcPct val="0"/>
        </a:spcBef>
        <a:spcAft>
          <a:spcPts val="528"/>
        </a:spcAft>
        <a:buClr>
          <a:schemeClr val="tx1"/>
        </a:buClr>
        <a:buFont typeface="Lucida Grande"/>
        <a:buChar char="-"/>
        <a:defRPr sz="1425" kern="1200">
          <a:solidFill>
            <a:schemeClr val="tx1"/>
          </a:solidFill>
          <a:latin typeface="Verdana"/>
          <a:ea typeface="Verdana" pitchFamily="34" charset="0"/>
          <a:cs typeface="Verdana"/>
        </a:defRPr>
      </a:lvl3pPr>
      <a:lvl4pPr marL="604884" indent="-199766" algn="l" defTabSz="402325" rtl="0" eaLnBrk="1" fontAlgn="base" hangingPunct="1">
        <a:lnSpc>
          <a:spcPct val="110000"/>
        </a:lnSpc>
        <a:spcBef>
          <a:spcPct val="0"/>
        </a:spcBef>
        <a:spcAft>
          <a:spcPts val="528"/>
        </a:spcAft>
        <a:buClr>
          <a:schemeClr val="tx1"/>
        </a:buClr>
        <a:buFont typeface="Lucida Grande"/>
        <a:buChar char="-"/>
        <a:defRPr sz="1200" kern="1200">
          <a:solidFill>
            <a:schemeClr val="tx1"/>
          </a:solidFill>
          <a:latin typeface="Verdana"/>
          <a:ea typeface="Verdana" pitchFamily="34" charset="0"/>
          <a:cs typeface="Verdana"/>
        </a:defRPr>
      </a:lvl4pPr>
      <a:lvl5pPr marL="803252" indent="-198368" algn="l" defTabSz="402325" rtl="0" eaLnBrk="1" fontAlgn="base" hangingPunct="1">
        <a:lnSpc>
          <a:spcPct val="110000"/>
        </a:lnSpc>
        <a:spcBef>
          <a:spcPct val="0"/>
        </a:spcBef>
        <a:spcAft>
          <a:spcPts val="528"/>
        </a:spcAft>
        <a:buClr>
          <a:schemeClr val="tx1"/>
        </a:buClr>
        <a:buFont typeface="Lucida Grande"/>
        <a:buChar char="-"/>
        <a:defRPr sz="1200" kern="1200">
          <a:solidFill>
            <a:schemeClr val="tx1"/>
          </a:solidFill>
          <a:latin typeface="Verdana"/>
          <a:ea typeface="Verdana" pitchFamily="34" charset="0"/>
          <a:cs typeface="Verdana"/>
        </a:defRPr>
      </a:lvl5pPr>
      <a:lvl6pPr marL="2212785" indent="-201162" algn="l" defTabSz="402325" rtl="0" eaLnBrk="1" latinLnBrk="0" hangingPunct="1">
        <a:spcBef>
          <a:spcPct val="20000"/>
        </a:spcBef>
        <a:buFont typeface="Arial"/>
        <a:buChar char="•"/>
        <a:defRPr sz="1725" kern="1200">
          <a:solidFill>
            <a:schemeClr val="tx1"/>
          </a:solidFill>
          <a:latin typeface="+mn-lt"/>
          <a:ea typeface="+mn-ea"/>
          <a:cs typeface="+mn-cs"/>
        </a:defRPr>
      </a:lvl6pPr>
      <a:lvl7pPr marL="2615110" indent="-201162" algn="l" defTabSz="402325" rtl="0" eaLnBrk="1" latinLnBrk="0" hangingPunct="1">
        <a:spcBef>
          <a:spcPct val="20000"/>
        </a:spcBef>
        <a:buFont typeface="Arial"/>
        <a:buChar char="•"/>
        <a:defRPr sz="1725" kern="1200">
          <a:solidFill>
            <a:schemeClr val="tx1"/>
          </a:solidFill>
          <a:latin typeface="+mn-lt"/>
          <a:ea typeface="+mn-ea"/>
          <a:cs typeface="+mn-cs"/>
        </a:defRPr>
      </a:lvl7pPr>
      <a:lvl8pPr marL="3017435" indent="-201162" algn="l" defTabSz="402325" rtl="0" eaLnBrk="1" latinLnBrk="0" hangingPunct="1">
        <a:spcBef>
          <a:spcPct val="20000"/>
        </a:spcBef>
        <a:buFont typeface="Arial"/>
        <a:buChar char="•"/>
        <a:defRPr sz="1725" kern="1200">
          <a:solidFill>
            <a:schemeClr val="tx1"/>
          </a:solidFill>
          <a:latin typeface="+mn-lt"/>
          <a:ea typeface="+mn-ea"/>
          <a:cs typeface="+mn-cs"/>
        </a:defRPr>
      </a:lvl8pPr>
      <a:lvl9pPr marL="3419759" indent="-201162" algn="l" defTabSz="402325" rtl="0" eaLnBrk="1" latinLnBrk="0" hangingPunct="1">
        <a:spcBef>
          <a:spcPct val="20000"/>
        </a:spcBef>
        <a:buFont typeface="Arial"/>
        <a:buChar char="•"/>
        <a:defRPr sz="1725" kern="1200">
          <a:solidFill>
            <a:schemeClr val="tx1"/>
          </a:solidFill>
          <a:latin typeface="+mn-lt"/>
          <a:ea typeface="+mn-ea"/>
          <a:cs typeface="+mn-cs"/>
        </a:defRPr>
      </a:lvl9pPr>
    </p:bodyStyle>
    <p:otherStyle>
      <a:defPPr>
        <a:defRPr lang="en-US"/>
      </a:defPPr>
      <a:lvl1pPr marL="0" algn="l" defTabSz="402325" rtl="0" eaLnBrk="1" latinLnBrk="0" hangingPunct="1">
        <a:defRPr sz="1575" kern="1200">
          <a:solidFill>
            <a:schemeClr val="tx1"/>
          </a:solidFill>
          <a:latin typeface="+mn-lt"/>
          <a:ea typeface="+mn-ea"/>
          <a:cs typeface="+mn-cs"/>
        </a:defRPr>
      </a:lvl1pPr>
      <a:lvl2pPr marL="402325" algn="l" defTabSz="402325" rtl="0" eaLnBrk="1" latinLnBrk="0" hangingPunct="1">
        <a:defRPr sz="1575" kern="1200">
          <a:solidFill>
            <a:schemeClr val="tx1"/>
          </a:solidFill>
          <a:latin typeface="+mn-lt"/>
          <a:ea typeface="+mn-ea"/>
          <a:cs typeface="+mn-cs"/>
        </a:defRPr>
      </a:lvl2pPr>
      <a:lvl3pPr marL="804650" algn="l" defTabSz="402325" rtl="0" eaLnBrk="1" latinLnBrk="0" hangingPunct="1">
        <a:defRPr sz="1575" kern="1200">
          <a:solidFill>
            <a:schemeClr val="tx1"/>
          </a:solidFill>
          <a:latin typeface="+mn-lt"/>
          <a:ea typeface="+mn-ea"/>
          <a:cs typeface="+mn-cs"/>
        </a:defRPr>
      </a:lvl3pPr>
      <a:lvl4pPr marL="1206974" algn="l" defTabSz="402325" rtl="0" eaLnBrk="1" latinLnBrk="0" hangingPunct="1">
        <a:defRPr sz="1575" kern="1200">
          <a:solidFill>
            <a:schemeClr val="tx1"/>
          </a:solidFill>
          <a:latin typeface="+mn-lt"/>
          <a:ea typeface="+mn-ea"/>
          <a:cs typeface="+mn-cs"/>
        </a:defRPr>
      </a:lvl4pPr>
      <a:lvl5pPr marL="1609298" algn="l" defTabSz="402325" rtl="0" eaLnBrk="1" latinLnBrk="0" hangingPunct="1">
        <a:defRPr sz="1575" kern="1200">
          <a:solidFill>
            <a:schemeClr val="tx1"/>
          </a:solidFill>
          <a:latin typeface="+mn-lt"/>
          <a:ea typeface="+mn-ea"/>
          <a:cs typeface="+mn-cs"/>
        </a:defRPr>
      </a:lvl5pPr>
      <a:lvl6pPr marL="2011623" algn="l" defTabSz="402325" rtl="0" eaLnBrk="1" latinLnBrk="0" hangingPunct="1">
        <a:defRPr sz="1575" kern="1200">
          <a:solidFill>
            <a:schemeClr val="tx1"/>
          </a:solidFill>
          <a:latin typeface="+mn-lt"/>
          <a:ea typeface="+mn-ea"/>
          <a:cs typeface="+mn-cs"/>
        </a:defRPr>
      </a:lvl6pPr>
      <a:lvl7pPr marL="2413948" algn="l" defTabSz="402325" rtl="0" eaLnBrk="1" latinLnBrk="0" hangingPunct="1">
        <a:defRPr sz="1575" kern="1200">
          <a:solidFill>
            <a:schemeClr val="tx1"/>
          </a:solidFill>
          <a:latin typeface="+mn-lt"/>
          <a:ea typeface="+mn-ea"/>
          <a:cs typeface="+mn-cs"/>
        </a:defRPr>
      </a:lvl7pPr>
      <a:lvl8pPr marL="2816272" algn="l" defTabSz="402325" rtl="0" eaLnBrk="1" latinLnBrk="0" hangingPunct="1">
        <a:defRPr sz="1575" kern="1200">
          <a:solidFill>
            <a:schemeClr val="tx1"/>
          </a:solidFill>
          <a:latin typeface="+mn-lt"/>
          <a:ea typeface="+mn-ea"/>
          <a:cs typeface="+mn-cs"/>
        </a:defRPr>
      </a:lvl8pPr>
      <a:lvl9pPr marL="3218597" algn="l" defTabSz="402325" rtl="0" eaLnBrk="1" latinLnBrk="0" hangingPunct="1">
        <a:defRPr sz="157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2">
            <a:lumMod val="50000"/>
            <a:lumOff val="50000"/>
            <a:alpha val="71000"/>
          </a:schemeClr>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85800" y="17145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85800" y="1028700"/>
            <a:ext cx="77724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1143000" y="4800600"/>
            <a:ext cx="1371600" cy="171450"/>
          </a:xfrm>
          <a:prstGeom prst="rect">
            <a:avLst/>
          </a:prstGeom>
        </p:spPr>
        <p:txBody>
          <a:bodyPr vert="horz" lIns="0" tIns="0" rIns="0" bIns="0" rtlCol="0" anchor="b" anchorCtr="0"/>
          <a:lstStyle>
            <a:lvl1pPr algn="l" fontAlgn="auto">
              <a:spcBef>
                <a:spcPts val="0"/>
              </a:spcBef>
              <a:spcAft>
                <a:spcPts val="0"/>
              </a:spcAft>
              <a:defRPr sz="900">
                <a:solidFill>
                  <a:schemeClr val="tx1"/>
                </a:solidFill>
                <a:latin typeface="Verdana"/>
                <a:cs typeface="+mn-cs"/>
              </a:defRPr>
            </a:lvl1pPr>
          </a:lstStyle>
          <a:p>
            <a:pPr>
              <a:defRPr/>
            </a:pPr>
            <a:endParaRPr lang="en-US" sz="1400" dirty="0">
              <a:solidFill>
                <a:schemeClr val="tx2"/>
              </a:solidFill>
            </a:endParaRPr>
          </a:p>
        </p:txBody>
      </p:sp>
      <p:sp>
        <p:nvSpPr>
          <p:cNvPr id="5" name="Footer Placeholder 4"/>
          <p:cNvSpPr>
            <a:spLocks noGrp="1"/>
          </p:cNvSpPr>
          <p:nvPr>
            <p:ph type="ftr" sz="quarter" idx="3"/>
          </p:nvPr>
        </p:nvSpPr>
        <p:spPr>
          <a:xfrm>
            <a:off x="2514602" y="4800600"/>
            <a:ext cx="3794125" cy="171450"/>
          </a:xfrm>
          <a:prstGeom prst="rect">
            <a:avLst/>
          </a:prstGeom>
        </p:spPr>
        <p:txBody>
          <a:bodyPr vert="horz" lIns="0" tIns="0" rIns="0" bIns="0" rtlCol="0" anchor="b" anchorCtr="0"/>
          <a:lstStyle>
            <a:lvl1pPr algn="r" fontAlgn="auto">
              <a:spcBef>
                <a:spcPts val="0"/>
              </a:spcBef>
              <a:spcAft>
                <a:spcPts val="0"/>
              </a:spcAft>
              <a:defRPr sz="1400">
                <a:solidFill>
                  <a:schemeClr val="tx2"/>
                </a:solidFill>
                <a:latin typeface="Verdana"/>
                <a:cs typeface="+mn-cs"/>
              </a:defRPr>
            </a:lvl1pPr>
          </a:lstStyle>
          <a:p>
            <a:pPr>
              <a:defRPr/>
            </a:pPr>
            <a:endParaRPr lang="en-US"/>
          </a:p>
        </p:txBody>
      </p:sp>
      <p:sp>
        <p:nvSpPr>
          <p:cNvPr id="6" name="Slide Number Placeholder 5"/>
          <p:cNvSpPr>
            <a:spLocks noGrp="1"/>
          </p:cNvSpPr>
          <p:nvPr>
            <p:ph type="sldNum" sz="quarter" idx="4"/>
          </p:nvPr>
        </p:nvSpPr>
        <p:spPr>
          <a:xfrm>
            <a:off x="685800" y="4800600"/>
            <a:ext cx="457200" cy="171450"/>
          </a:xfrm>
          <a:prstGeom prst="rect">
            <a:avLst/>
          </a:prstGeom>
        </p:spPr>
        <p:txBody>
          <a:bodyPr vert="horz" lIns="0" tIns="0" rIns="0" bIns="0" rtlCol="0" anchor="b" anchorCtr="0"/>
          <a:lstStyle>
            <a:lvl1pPr algn="ctr" fontAlgn="auto">
              <a:spcBef>
                <a:spcPts val="0"/>
              </a:spcBef>
              <a:spcAft>
                <a:spcPts val="0"/>
              </a:spcAft>
              <a:defRPr sz="1400" b="1">
                <a:solidFill>
                  <a:srgbClr val="FFFFFF"/>
                </a:solidFill>
                <a:latin typeface="Verdana"/>
                <a:cs typeface="+mn-cs"/>
              </a:defRPr>
            </a:lvl1pPr>
          </a:lstStyle>
          <a:p>
            <a:pPr>
              <a:defRPr/>
            </a:pPr>
            <a:fld id="{B5DEDFF3-1197-4CA8-B9C3-631AF09817B7}" type="slidenum">
              <a:rPr lang="en-US"/>
              <a:pPr>
                <a:defRPr/>
              </a:pPr>
              <a:t>‹#›</a:t>
            </a:fld>
            <a:endParaRPr lang="en-US" dirty="0"/>
          </a:p>
        </p:txBody>
      </p:sp>
      <p:pic>
        <p:nvPicPr>
          <p:cNvPr id="1031" name="Picture 24" descr="APMT_Logo_Black_PNG.png"/>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6340477" y="4748214"/>
            <a:ext cx="2259013" cy="30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ight Triangle 8"/>
          <p:cNvSpPr/>
          <p:nvPr/>
        </p:nvSpPr>
        <p:spPr bwMode="hidden">
          <a:xfrm rot="5400000">
            <a:off x="444502" y="-444500"/>
            <a:ext cx="528638" cy="1417638"/>
          </a:xfrm>
          <a:prstGeom prst="rtTriangle">
            <a:avLst/>
          </a:prstGeom>
          <a:solidFill>
            <a:srgbClr val="FF6319"/>
          </a:solidFill>
          <a:ln>
            <a:noFill/>
          </a:ln>
          <a:effectLst/>
        </p:spPr>
        <p:style>
          <a:lnRef idx="1">
            <a:schemeClr val="accent1"/>
          </a:lnRef>
          <a:fillRef idx="3">
            <a:schemeClr val="accent1"/>
          </a:fillRef>
          <a:effectRef idx="2">
            <a:schemeClr val="accent1"/>
          </a:effectRef>
          <a:fontRef idx="minor">
            <a:schemeClr val="lt1"/>
          </a:fontRef>
        </p:style>
        <p:txBody>
          <a:bodyPr lIns="91420" tIns="45709" rIns="91420" bIns="45709" anchor="ctr"/>
          <a:lstStyle/>
          <a:p>
            <a:pPr algn="ctr" fontAlgn="auto">
              <a:spcBef>
                <a:spcPts val="0"/>
              </a:spcBef>
              <a:spcAft>
                <a:spcPts val="0"/>
              </a:spcAft>
              <a:defRPr/>
            </a:pPr>
            <a:endParaRPr lang="en-US" dirty="0">
              <a:latin typeface="Verdana"/>
            </a:endParaRPr>
          </a:p>
        </p:txBody>
      </p:sp>
      <p:sp>
        <p:nvSpPr>
          <p:cNvPr id="3" name="MSIPCMContentMarking" descr="{&quot;HashCode&quot;:87132588,&quot;Placement&quot;:&quot;Footer&quot;,&quot;Top&quot;:384.343,&quot;Left&quot;:0.0,&quot;SlideWidth&quot;:720,&quot;SlideHeight&quot;:405}">
            <a:extLst>
              <a:ext uri="{FF2B5EF4-FFF2-40B4-BE49-F238E27FC236}">
                <a16:creationId xmlns:a16="http://schemas.microsoft.com/office/drawing/2014/main" id="{6F851D2E-F29F-41DD-A5CE-ED461A8E5ACF}"/>
              </a:ext>
            </a:extLst>
          </p:cNvPr>
          <p:cNvSpPr txBox="1"/>
          <p:nvPr/>
        </p:nvSpPr>
        <p:spPr>
          <a:xfrm>
            <a:off x="0" y="4881156"/>
            <a:ext cx="1437012" cy="262344"/>
          </a:xfrm>
          <a:prstGeom prst="rect">
            <a:avLst/>
          </a:prstGeom>
          <a:noFill/>
        </p:spPr>
        <p:txBody>
          <a:bodyPr vert="horz" wrap="square" lIns="0" tIns="0" rIns="0" bIns="0" rtlCol="0" anchor="ctr" anchorCtr="1">
            <a:spAutoFit/>
          </a:bodyPr>
          <a:lstStyle/>
          <a:p>
            <a:pPr algn="l">
              <a:spcBef>
                <a:spcPct val="0"/>
              </a:spcBef>
              <a:spcAft>
                <a:spcPct val="0"/>
              </a:spcAft>
            </a:pPr>
            <a:r>
              <a:rPr lang="en-IN" sz="1000">
                <a:solidFill>
                  <a:srgbClr val="000000"/>
                </a:solidFill>
                <a:latin typeface="Calibri" panose="020F0502020204030204" pitchFamily="34" charset="0"/>
              </a:rPr>
              <a:t>Classification: Internal</a:t>
            </a:r>
          </a:p>
        </p:txBody>
      </p:sp>
    </p:spTree>
    <p:extLst>
      <p:ext uri="{BB962C8B-B14F-4D97-AF65-F5344CB8AC3E}">
        <p14:creationId xmlns:p14="http://schemas.microsoft.com/office/powerpoint/2010/main" val="1808087682"/>
      </p:ext>
    </p:extLst>
  </p:cSld>
  <p:clrMap bg1="lt1" tx1="dk1" bg2="lt2" tx2="dk2" accent1="accent1" accent2="accent2" accent3="accent3" accent4="accent4" accent5="accent5" accent6="accent6" hlink="hlink" folHlink="folHlink"/>
  <p:sldLayoutIdLst>
    <p:sldLayoutId id="2147487755" r:id="rId1"/>
    <p:sldLayoutId id="2147487756" r:id="rId2"/>
    <p:sldLayoutId id="2147487757" r:id="rId3"/>
    <p:sldLayoutId id="2147487758" r:id="rId4"/>
    <p:sldLayoutId id="2147487759" r:id="rId5"/>
    <p:sldLayoutId id="2147487760" r:id="rId6"/>
    <p:sldLayoutId id="2147487761" r:id="rId7"/>
  </p:sldLayoutIdLst>
  <p:hf hdr="0" ftr="0" dt="0"/>
  <p:txStyles>
    <p:titleStyle>
      <a:lvl1pPr algn="l" defTabSz="457096" rtl="0" eaLnBrk="1" fontAlgn="base" hangingPunct="1">
        <a:lnSpc>
          <a:spcPct val="90000"/>
        </a:lnSpc>
        <a:spcBef>
          <a:spcPct val="0"/>
        </a:spcBef>
        <a:spcAft>
          <a:spcPct val="0"/>
        </a:spcAft>
        <a:defRPr sz="2400" kern="1200">
          <a:solidFill>
            <a:srgbClr val="FF6319"/>
          </a:solidFill>
          <a:latin typeface="Verdana"/>
          <a:ea typeface="Verdana" pitchFamily="34" charset="0"/>
          <a:cs typeface="Verdana"/>
        </a:defRPr>
      </a:lvl1pPr>
      <a:lvl2pPr algn="l" defTabSz="457096" rtl="0" eaLnBrk="1" fontAlgn="base" hangingPunct="1">
        <a:lnSpc>
          <a:spcPct val="90000"/>
        </a:lnSpc>
        <a:spcBef>
          <a:spcPct val="0"/>
        </a:spcBef>
        <a:spcAft>
          <a:spcPct val="0"/>
        </a:spcAft>
        <a:defRPr sz="2400">
          <a:solidFill>
            <a:srgbClr val="FF6319"/>
          </a:solidFill>
          <a:latin typeface="Verdana" pitchFamily="34" charset="0"/>
          <a:ea typeface="Verdana" pitchFamily="34" charset="0"/>
          <a:cs typeface="Verdana" pitchFamily="34" charset="0"/>
        </a:defRPr>
      </a:lvl2pPr>
      <a:lvl3pPr algn="l" defTabSz="457096" rtl="0" eaLnBrk="1" fontAlgn="base" hangingPunct="1">
        <a:lnSpc>
          <a:spcPct val="90000"/>
        </a:lnSpc>
        <a:spcBef>
          <a:spcPct val="0"/>
        </a:spcBef>
        <a:spcAft>
          <a:spcPct val="0"/>
        </a:spcAft>
        <a:defRPr sz="2400">
          <a:solidFill>
            <a:srgbClr val="FF6319"/>
          </a:solidFill>
          <a:latin typeface="Verdana" pitchFamily="34" charset="0"/>
          <a:ea typeface="Verdana" pitchFamily="34" charset="0"/>
          <a:cs typeface="Verdana" pitchFamily="34" charset="0"/>
        </a:defRPr>
      </a:lvl3pPr>
      <a:lvl4pPr algn="l" defTabSz="457096" rtl="0" eaLnBrk="1" fontAlgn="base" hangingPunct="1">
        <a:lnSpc>
          <a:spcPct val="90000"/>
        </a:lnSpc>
        <a:spcBef>
          <a:spcPct val="0"/>
        </a:spcBef>
        <a:spcAft>
          <a:spcPct val="0"/>
        </a:spcAft>
        <a:defRPr sz="2400">
          <a:solidFill>
            <a:srgbClr val="FF6319"/>
          </a:solidFill>
          <a:latin typeface="Verdana" pitchFamily="34" charset="0"/>
          <a:ea typeface="Verdana" pitchFamily="34" charset="0"/>
          <a:cs typeface="Verdana" pitchFamily="34" charset="0"/>
        </a:defRPr>
      </a:lvl4pPr>
      <a:lvl5pPr algn="l" defTabSz="457096" rtl="0" eaLnBrk="1" fontAlgn="base" hangingPunct="1">
        <a:lnSpc>
          <a:spcPct val="90000"/>
        </a:lnSpc>
        <a:spcBef>
          <a:spcPct val="0"/>
        </a:spcBef>
        <a:spcAft>
          <a:spcPct val="0"/>
        </a:spcAft>
        <a:defRPr sz="2400">
          <a:solidFill>
            <a:srgbClr val="FF6319"/>
          </a:solidFill>
          <a:latin typeface="Verdana" pitchFamily="34" charset="0"/>
          <a:ea typeface="Verdana" pitchFamily="34" charset="0"/>
          <a:cs typeface="Verdana" pitchFamily="34" charset="0"/>
        </a:defRPr>
      </a:lvl5pPr>
      <a:lvl6pPr marL="457096" algn="l" defTabSz="457096" rtl="0" eaLnBrk="1" fontAlgn="base" hangingPunct="1">
        <a:lnSpc>
          <a:spcPct val="90000"/>
        </a:lnSpc>
        <a:spcBef>
          <a:spcPct val="0"/>
        </a:spcBef>
        <a:spcAft>
          <a:spcPct val="0"/>
        </a:spcAft>
        <a:defRPr sz="2400">
          <a:solidFill>
            <a:srgbClr val="FF6319"/>
          </a:solidFill>
          <a:latin typeface="Verdana" pitchFamily="34" charset="0"/>
          <a:ea typeface="Verdana" pitchFamily="34" charset="0"/>
          <a:cs typeface="Verdana" pitchFamily="34" charset="0"/>
        </a:defRPr>
      </a:lvl6pPr>
      <a:lvl7pPr marL="914192" algn="l" defTabSz="457096" rtl="0" eaLnBrk="1" fontAlgn="base" hangingPunct="1">
        <a:lnSpc>
          <a:spcPct val="90000"/>
        </a:lnSpc>
        <a:spcBef>
          <a:spcPct val="0"/>
        </a:spcBef>
        <a:spcAft>
          <a:spcPct val="0"/>
        </a:spcAft>
        <a:defRPr sz="2400">
          <a:solidFill>
            <a:srgbClr val="FF6319"/>
          </a:solidFill>
          <a:latin typeface="Verdana" pitchFamily="34" charset="0"/>
          <a:ea typeface="Verdana" pitchFamily="34" charset="0"/>
          <a:cs typeface="Verdana" pitchFamily="34" charset="0"/>
        </a:defRPr>
      </a:lvl7pPr>
      <a:lvl8pPr marL="1371288" algn="l" defTabSz="457096" rtl="0" eaLnBrk="1" fontAlgn="base" hangingPunct="1">
        <a:lnSpc>
          <a:spcPct val="90000"/>
        </a:lnSpc>
        <a:spcBef>
          <a:spcPct val="0"/>
        </a:spcBef>
        <a:spcAft>
          <a:spcPct val="0"/>
        </a:spcAft>
        <a:defRPr sz="2400">
          <a:solidFill>
            <a:srgbClr val="FF6319"/>
          </a:solidFill>
          <a:latin typeface="Verdana" pitchFamily="34" charset="0"/>
          <a:ea typeface="Verdana" pitchFamily="34" charset="0"/>
          <a:cs typeface="Verdana" pitchFamily="34" charset="0"/>
        </a:defRPr>
      </a:lvl8pPr>
      <a:lvl9pPr marL="1828384" algn="l" defTabSz="457096" rtl="0" eaLnBrk="1" fontAlgn="base" hangingPunct="1">
        <a:lnSpc>
          <a:spcPct val="90000"/>
        </a:lnSpc>
        <a:spcBef>
          <a:spcPct val="0"/>
        </a:spcBef>
        <a:spcAft>
          <a:spcPct val="0"/>
        </a:spcAft>
        <a:defRPr sz="2400">
          <a:solidFill>
            <a:srgbClr val="FF6319"/>
          </a:solidFill>
          <a:latin typeface="Verdana" pitchFamily="34" charset="0"/>
          <a:ea typeface="Verdana" pitchFamily="34" charset="0"/>
          <a:cs typeface="Verdana" pitchFamily="34" charset="0"/>
        </a:defRPr>
      </a:lvl9pPr>
    </p:titleStyle>
    <p:bodyStyle>
      <a:lvl1pPr marL="342822" indent="-342822" algn="l" defTabSz="457096" rtl="0" eaLnBrk="1" fontAlgn="base" hangingPunct="1">
        <a:lnSpc>
          <a:spcPct val="110000"/>
        </a:lnSpc>
        <a:spcBef>
          <a:spcPct val="0"/>
        </a:spcBef>
        <a:spcAft>
          <a:spcPts val="1200"/>
        </a:spcAft>
        <a:buClr>
          <a:srgbClr val="FF6319"/>
        </a:buClr>
        <a:buFont typeface="Arial" pitchFamily="34" charset="0"/>
        <a:buChar char="•"/>
        <a:defRPr sz="3200" kern="1200">
          <a:solidFill>
            <a:schemeClr val="tx1"/>
          </a:solidFill>
          <a:latin typeface="Verdana"/>
          <a:ea typeface="Verdana" pitchFamily="34" charset="0"/>
          <a:cs typeface="Verdana"/>
        </a:defRPr>
      </a:lvl1pPr>
      <a:lvl2pPr marL="225374" indent="-225374" algn="l" defTabSz="457096" rtl="0" eaLnBrk="1" fontAlgn="base" hangingPunct="1">
        <a:lnSpc>
          <a:spcPct val="110000"/>
        </a:lnSpc>
        <a:spcBef>
          <a:spcPct val="0"/>
        </a:spcBef>
        <a:spcAft>
          <a:spcPts val="600"/>
        </a:spcAft>
        <a:buClr>
          <a:srgbClr val="FF6319"/>
        </a:buClr>
        <a:buFont typeface="Arial" pitchFamily="34" charset="0"/>
        <a:buChar char="•"/>
        <a:defRPr sz="2800" kern="1200">
          <a:solidFill>
            <a:schemeClr val="tx1"/>
          </a:solidFill>
          <a:latin typeface="Verdana"/>
          <a:ea typeface="Verdana" pitchFamily="34" charset="0"/>
          <a:cs typeface="Verdana"/>
        </a:defRPr>
      </a:lvl2pPr>
      <a:lvl3pPr marL="460271" indent="-234896" algn="l" defTabSz="457096" rtl="0" eaLnBrk="1" fontAlgn="base" hangingPunct="1">
        <a:lnSpc>
          <a:spcPct val="110000"/>
        </a:lnSpc>
        <a:spcBef>
          <a:spcPct val="0"/>
        </a:spcBef>
        <a:spcAft>
          <a:spcPts val="600"/>
        </a:spcAft>
        <a:buClr>
          <a:schemeClr val="tx1"/>
        </a:buClr>
        <a:buFont typeface="Lucida Grande"/>
        <a:buChar char="-"/>
        <a:defRPr sz="1600" kern="1200">
          <a:solidFill>
            <a:schemeClr val="tx1"/>
          </a:solidFill>
          <a:latin typeface="Verdana"/>
          <a:ea typeface="Verdana" pitchFamily="34" charset="0"/>
          <a:cs typeface="Verdana"/>
        </a:defRPr>
      </a:lvl3pPr>
      <a:lvl4pPr marL="687232" indent="-226961" algn="l" defTabSz="457096" rtl="0" eaLnBrk="1" fontAlgn="base" hangingPunct="1">
        <a:lnSpc>
          <a:spcPct val="110000"/>
        </a:lnSpc>
        <a:spcBef>
          <a:spcPct val="0"/>
        </a:spcBef>
        <a:spcAft>
          <a:spcPts val="600"/>
        </a:spcAft>
        <a:buClr>
          <a:schemeClr val="tx1"/>
        </a:buClr>
        <a:buFont typeface="Lucida Grande"/>
        <a:buChar char="-"/>
        <a:defRPr sz="1400" kern="1200">
          <a:solidFill>
            <a:schemeClr val="tx1"/>
          </a:solidFill>
          <a:latin typeface="Verdana"/>
          <a:ea typeface="Verdana" pitchFamily="34" charset="0"/>
          <a:cs typeface="Verdana"/>
        </a:defRPr>
      </a:lvl4pPr>
      <a:lvl5pPr marL="912605" indent="-225374" algn="l" defTabSz="457096" rtl="0" eaLnBrk="1" fontAlgn="base" hangingPunct="1">
        <a:lnSpc>
          <a:spcPct val="110000"/>
        </a:lnSpc>
        <a:spcBef>
          <a:spcPct val="0"/>
        </a:spcBef>
        <a:spcAft>
          <a:spcPts val="600"/>
        </a:spcAft>
        <a:buClr>
          <a:schemeClr val="tx1"/>
        </a:buClr>
        <a:buFont typeface="Lucida Grande"/>
        <a:buChar char="-"/>
        <a:defRPr sz="1400" kern="1200">
          <a:solidFill>
            <a:schemeClr val="tx1"/>
          </a:solidFill>
          <a:latin typeface="Verdana"/>
          <a:ea typeface="Verdana" pitchFamily="34" charset="0"/>
          <a:cs typeface="Verdana"/>
        </a:defRPr>
      </a:lvl5pPr>
      <a:lvl6pPr marL="2514028" indent="-228548" algn="l" defTabSz="457096" rtl="0" eaLnBrk="1" latinLnBrk="0" hangingPunct="1">
        <a:spcBef>
          <a:spcPct val="20000"/>
        </a:spcBef>
        <a:buFont typeface="Arial"/>
        <a:buChar char="•"/>
        <a:defRPr sz="2000" kern="1200">
          <a:solidFill>
            <a:schemeClr val="tx1"/>
          </a:solidFill>
          <a:latin typeface="+mn-lt"/>
          <a:ea typeface="+mn-ea"/>
          <a:cs typeface="+mn-cs"/>
        </a:defRPr>
      </a:lvl6pPr>
      <a:lvl7pPr marL="2971124" indent="-228548" algn="l" defTabSz="457096" rtl="0" eaLnBrk="1" latinLnBrk="0" hangingPunct="1">
        <a:spcBef>
          <a:spcPct val="20000"/>
        </a:spcBef>
        <a:buFont typeface="Arial"/>
        <a:buChar char="•"/>
        <a:defRPr sz="2000" kern="1200">
          <a:solidFill>
            <a:schemeClr val="tx1"/>
          </a:solidFill>
          <a:latin typeface="+mn-lt"/>
          <a:ea typeface="+mn-ea"/>
          <a:cs typeface="+mn-cs"/>
        </a:defRPr>
      </a:lvl7pPr>
      <a:lvl8pPr marL="3428220" indent="-228548" algn="l" defTabSz="457096" rtl="0" eaLnBrk="1" latinLnBrk="0" hangingPunct="1">
        <a:spcBef>
          <a:spcPct val="20000"/>
        </a:spcBef>
        <a:buFont typeface="Arial"/>
        <a:buChar char="•"/>
        <a:defRPr sz="2000" kern="1200">
          <a:solidFill>
            <a:schemeClr val="tx1"/>
          </a:solidFill>
          <a:latin typeface="+mn-lt"/>
          <a:ea typeface="+mn-ea"/>
          <a:cs typeface="+mn-cs"/>
        </a:defRPr>
      </a:lvl8pPr>
      <a:lvl9pPr marL="3885316" indent="-228548" algn="l" defTabSz="45709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96" rtl="0" eaLnBrk="1" latinLnBrk="0" hangingPunct="1">
        <a:defRPr sz="1800" kern="1200">
          <a:solidFill>
            <a:schemeClr val="tx1"/>
          </a:solidFill>
          <a:latin typeface="+mn-lt"/>
          <a:ea typeface="+mn-ea"/>
          <a:cs typeface="+mn-cs"/>
        </a:defRPr>
      </a:lvl1pPr>
      <a:lvl2pPr marL="457096" algn="l" defTabSz="457096" rtl="0" eaLnBrk="1" latinLnBrk="0" hangingPunct="1">
        <a:defRPr sz="1800" kern="1200">
          <a:solidFill>
            <a:schemeClr val="tx1"/>
          </a:solidFill>
          <a:latin typeface="+mn-lt"/>
          <a:ea typeface="+mn-ea"/>
          <a:cs typeface="+mn-cs"/>
        </a:defRPr>
      </a:lvl2pPr>
      <a:lvl3pPr marL="914192" algn="l" defTabSz="457096" rtl="0" eaLnBrk="1" latinLnBrk="0" hangingPunct="1">
        <a:defRPr sz="1800" kern="1200">
          <a:solidFill>
            <a:schemeClr val="tx1"/>
          </a:solidFill>
          <a:latin typeface="+mn-lt"/>
          <a:ea typeface="+mn-ea"/>
          <a:cs typeface="+mn-cs"/>
        </a:defRPr>
      </a:lvl3pPr>
      <a:lvl4pPr marL="1371288" algn="l" defTabSz="457096" rtl="0" eaLnBrk="1" latinLnBrk="0" hangingPunct="1">
        <a:defRPr sz="1800" kern="1200">
          <a:solidFill>
            <a:schemeClr val="tx1"/>
          </a:solidFill>
          <a:latin typeface="+mn-lt"/>
          <a:ea typeface="+mn-ea"/>
          <a:cs typeface="+mn-cs"/>
        </a:defRPr>
      </a:lvl4pPr>
      <a:lvl5pPr marL="1828384" algn="l" defTabSz="457096" rtl="0" eaLnBrk="1" latinLnBrk="0" hangingPunct="1">
        <a:defRPr sz="1800" kern="1200">
          <a:solidFill>
            <a:schemeClr val="tx1"/>
          </a:solidFill>
          <a:latin typeface="+mn-lt"/>
          <a:ea typeface="+mn-ea"/>
          <a:cs typeface="+mn-cs"/>
        </a:defRPr>
      </a:lvl5pPr>
      <a:lvl6pPr marL="2285480" algn="l" defTabSz="457096" rtl="0" eaLnBrk="1" latinLnBrk="0" hangingPunct="1">
        <a:defRPr sz="1800" kern="1200">
          <a:solidFill>
            <a:schemeClr val="tx1"/>
          </a:solidFill>
          <a:latin typeface="+mn-lt"/>
          <a:ea typeface="+mn-ea"/>
          <a:cs typeface="+mn-cs"/>
        </a:defRPr>
      </a:lvl6pPr>
      <a:lvl7pPr marL="2742576" algn="l" defTabSz="457096" rtl="0" eaLnBrk="1" latinLnBrk="0" hangingPunct="1">
        <a:defRPr sz="1800" kern="1200">
          <a:solidFill>
            <a:schemeClr val="tx1"/>
          </a:solidFill>
          <a:latin typeface="+mn-lt"/>
          <a:ea typeface="+mn-ea"/>
          <a:cs typeface="+mn-cs"/>
        </a:defRPr>
      </a:lvl7pPr>
      <a:lvl8pPr marL="3199672" algn="l" defTabSz="457096" rtl="0" eaLnBrk="1" latinLnBrk="0" hangingPunct="1">
        <a:defRPr sz="1800" kern="1200">
          <a:solidFill>
            <a:schemeClr val="tx1"/>
          </a:solidFill>
          <a:latin typeface="+mn-lt"/>
          <a:ea typeface="+mn-ea"/>
          <a:cs typeface="+mn-cs"/>
        </a:defRPr>
      </a:lvl8pPr>
      <a:lvl9pPr marL="3656768" algn="l" defTabSz="457096"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2">
            <a:lumMod val="50000"/>
            <a:lumOff val="50000"/>
            <a:alpha val="71000"/>
          </a:schemeClr>
        </a:solid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685800" y="17145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altLang="en-US"/>
              <a:t>Click to edit Master title style</a:t>
            </a:r>
          </a:p>
        </p:txBody>
      </p:sp>
      <p:sp>
        <p:nvSpPr>
          <p:cNvPr id="4099" name="Text Placeholder 2"/>
          <p:cNvSpPr>
            <a:spLocks noGrp="1"/>
          </p:cNvSpPr>
          <p:nvPr>
            <p:ph type="body" idx="1"/>
          </p:nvPr>
        </p:nvSpPr>
        <p:spPr bwMode="auto">
          <a:xfrm>
            <a:off x="685800" y="1028700"/>
            <a:ext cx="77724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1143000" y="4800600"/>
            <a:ext cx="1371600" cy="171450"/>
          </a:xfrm>
          <a:prstGeom prst="rect">
            <a:avLst/>
          </a:prstGeom>
        </p:spPr>
        <p:txBody>
          <a:bodyPr vert="horz" lIns="0" tIns="0" rIns="0" bIns="0" rtlCol="0" anchor="b" anchorCtr="0"/>
          <a:lstStyle>
            <a:lvl1pPr algn="l" fontAlgn="auto">
              <a:spcBef>
                <a:spcPts val="0"/>
              </a:spcBef>
              <a:spcAft>
                <a:spcPts val="0"/>
              </a:spcAft>
              <a:defRPr sz="825">
                <a:solidFill>
                  <a:schemeClr val="tx1"/>
                </a:solidFill>
                <a:latin typeface="Verdana"/>
                <a:cs typeface="+mn-cs"/>
              </a:defRPr>
            </a:lvl1pPr>
          </a:lstStyle>
          <a:p>
            <a:pPr>
              <a:defRPr/>
            </a:pPr>
            <a:endParaRPr lang="en-US" sz="1400" dirty="0">
              <a:solidFill>
                <a:schemeClr val="tx2"/>
              </a:solidFill>
            </a:endParaRPr>
          </a:p>
        </p:txBody>
      </p:sp>
      <p:sp>
        <p:nvSpPr>
          <p:cNvPr id="5" name="Footer Placeholder 4"/>
          <p:cNvSpPr>
            <a:spLocks noGrp="1"/>
          </p:cNvSpPr>
          <p:nvPr>
            <p:ph type="ftr" sz="quarter" idx="3"/>
          </p:nvPr>
        </p:nvSpPr>
        <p:spPr>
          <a:xfrm>
            <a:off x="2514602" y="4800600"/>
            <a:ext cx="3794125" cy="171450"/>
          </a:xfrm>
          <a:prstGeom prst="rect">
            <a:avLst/>
          </a:prstGeom>
        </p:spPr>
        <p:txBody>
          <a:bodyPr vert="horz" lIns="0" tIns="0" rIns="0" bIns="0" rtlCol="0" anchor="b" anchorCtr="0"/>
          <a:lstStyle>
            <a:lvl1pPr algn="r" fontAlgn="auto">
              <a:spcBef>
                <a:spcPts val="0"/>
              </a:spcBef>
              <a:spcAft>
                <a:spcPts val="0"/>
              </a:spcAft>
              <a:defRPr sz="1200">
                <a:solidFill>
                  <a:schemeClr val="tx2"/>
                </a:solidFill>
                <a:latin typeface="Verdana"/>
                <a:cs typeface="+mn-cs"/>
              </a:defRPr>
            </a:lvl1pPr>
          </a:lstStyle>
          <a:p>
            <a:pPr>
              <a:defRPr/>
            </a:pPr>
            <a:endParaRPr lang="en-US"/>
          </a:p>
        </p:txBody>
      </p:sp>
      <p:sp>
        <p:nvSpPr>
          <p:cNvPr id="6" name="Slide Number Placeholder 5"/>
          <p:cNvSpPr>
            <a:spLocks noGrp="1"/>
          </p:cNvSpPr>
          <p:nvPr>
            <p:ph type="sldNum" sz="quarter" idx="4"/>
          </p:nvPr>
        </p:nvSpPr>
        <p:spPr>
          <a:xfrm>
            <a:off x="685800" y="4800600"/>
            <a:ext cx="457200" cy="171450"/>
          </a:xfrm>
          <a:prstGeom prst="rect">
            <a:avLst/>
          </a:prstGeom>
        </p:spPr>
        <p:txBody>
          <a:bodyPr vert="horz" lIns="0" tIns="0" rIns="0" bIns="0" rtlCol="0" anchor="b" anchorCtr="0"/>
          <a:lstStyle>
            <a:lvl1pPr algn="ctr" fontAlgn="auto">
              <a:spcBef>
                <a:spcPts val="0"/>
              </a:spcBef>
              <a:spcAft>
                <a:spcPts val="0"/>
              </a:spcAft>
              <a:defRPr sz="1200" b="1">
                <a:solidFill>
                  <a:srgbClr val="FFFFFF"/>
                </a:solidFill>
                <a:latin typeface="Verdana"/>
                <a:cs typeface="+mn-cs"/>
              </a:defRPr>
            </a:lvl1pPr>
          </a:lstStyle>
          <a:p>
            <a:pPr>
              <a:defRPr/>
            </a:pPr>
            <a:fld id="{B5DEDFF3-1197-4CA8-B9C3-631AF09817B7}" type="slidenum">
              <a:rPr lang="en-US" smtClean="0"/>
              <a:pPr>
                <a:defRPr/>
              </a:pPr>
              <a:t>‹#›</a:t>
            </a:fld>
            <a:endParaRPr lang="en-US" dirty="0"/>
          </a:p>
        </p:txBody>
      </p:sp>
      <p:sp>
        <p:nvSpPr>
          <p:cNvPr id="9" name="Right Triangle 8"/>
          <p:cNvSpPr/>
          <p:nvPr/>
        </p:nvSpPr>
        <p:spPr bwMode="hidden">
          <a:xfrm rot="5400000">
            <a:off x="444501" y="-444500"/>
            <a:ext cx="528638" cy="1417638"/>
          </a:xfrm>
          <a:prstGeom prst="rtTriangle">
            <a:avLst/>
          </a:prstGeom>
          <a:solidFill>
            <a:srgbClr val="FF6319"/>
          </a:solidFill>
          <a:ln>
            <a:noFill/>
          </a:ln>
          <a:effectLst/>
        </p:spPr>
        <p:style>
          <a:lnRef idx="1">
            <a:schemeClr val="accent1"/>
          </a:lnRef>
          <a:fillRef idx="3">
            <a:schemeClr val="accent1"/>
          </a:fillRef>
          <a:effectRef idx="2">
            <a:schemeClr val="accent1"/>
          </a:effectRef>
          <a:fontRef idx="minor">
            <a:schemeClr val="lt1"/>
          </a:fontRef>
        </p:style>
        <p:txBody>
          <a:bodyPr lIns="80465" tIns="40232" rIns="80465" bIns="40232" anchor="ctr"/>
          <a:lstStyle/>
          <a:p>
            <a:pPr algn="ctr" fontAlgn="auto">
              <a:spcBef>
                <a:spcPts val="0"/>
              </a:spcBef>
              <a:spcAft>
                <a:spcPts val="0"/>
              </a:spcAft>
              <a:defRPr/>
            </a:pPr>
            <a:endParaRPr lang="en-US" dirty="0"/>
          </a:p>
        </p:txBody>
      </p:sp>
      <p:sp>
        <p:nvSpPr>
          <p:cNvPr id="3" name="MSIPCMContentMarking" descr="{&quot;HashCode&quot;:87132588,&quot;Placement&quot;:&quot;Footer&quot;,&quot;Top&quot;:384.343,&quot;Left&quot;:0.0,&quot;SlideWidth&quot;:720,&quot;SlideHeight&quot;:405}">
            <a:extLst>
              <a:ext uri="{FF2B5EF4-FFF2-40B4-BE49-F238E27FC236}">
                <a16:creationId xmlns:a16="http://schemas.microsoft.com/office/drawing/2014/main" id="{FD424761-B30E-4E65-883E-03D1F0DBA5B7}"/>
              </a:ext>
            </a:extLst>
          </p:cNvPr>
          <p:cNvSpPr txBox="1"/>
          <p:nvPr/>
        </p:nvSpPr>
        <p:spPr>
          <a:xfrm>
            <a:off x="0" y="4881156"/>
            <a:ext cx="1437012" cy="262344"/>
          </a:xfrm>
          <a:prstGeom prst="rect">
            <a:avLst/>
          </a:prstGeom>
          <a:noFill/>
        </p:spPr>
        <p:txBody>
          <a:bodyPr vert="horz" wrap="square" lIns="0" tIns="0" rIns="0" bIns="0" rtlCol="0" anchor="ctr" anchorCtr="1">
            <a:spAutoFit/>
          </a:bodyPr>
          <a:lstStyle/>
          <a:p>
            <a:pPr algn="l">
              <a:spcBef>
                <a:spcPct val="0"/>
              </a:spcBef>
              <a:spcAft>
                <a:spcPct val="0"/>
              </a:spcAft>
            </a:pPr>
            <a:r>
              <a:rPr lang="en-IN" sz="1000">
                <a:solidFill>
                  <a:srgbClr val="000000"/>
                </a:solidFill>
                <a:latin typeface="Calibri" panose="020F0502020204030204" pitchFamily="34" charset="0"/>
              </a:rPr>
              <a:t>Classification: Internal</a:t>
            </a:r>
          </a:p>
        </p:txBody>
      </p:sp>
    </p:spTree>
    <p:extLst>
      <p:ext uri="{BB962C8B-B14F-4D97-AF65-F5344CB8AC3E}">
        <p14:creationId xmlns:p14="http://schemas.microsoft.com/office/powerpoint/2010/main" val="1275218583"/>
      </p:ext>
    </p:extLst>
  </p:cSld>
  <p:clrMap bg1="lt1" tx1="dk1" bg2="lt2" tx2="dk2" accent1="accent1" accent2="accent2" accent3="accent3" accent4="accent4" accent5="accent5" accent6="accent6" hlink="hlink" folHlink="folHlink"/>
  <p:sldLayoutIdLst>
    <p:sldLayoutId id="2147487763" r:id="rId1"/>
    <p:sldLayoutId id="2147487764" r:id="rId2"/>
    <p:sldLayoutId id="2147487765" r:id="rId3"/>
    <p:sldLayoutId id="2147487766" r:id="rId4"/>
    <p:sldLayoutId id="2147487767" r:id="rId5"/>
    <p:sldLayoutId id="2147487768" r:id="rId6"/>
    <p:sldLayoutId id="2147487769" r:id="rId7"/>
    <p:sldLayoutId id="2147487770" r:id="rId8"/>
    <p:sldLayoutId id="2147487771" r:id="rId9"/>
    <p:sldLayoutId id="2147487772" r:id="rId10"/>
    <p:sldLayoutId id="2147487773" r:id="rId11"/>
    <p:sldLayoutId id="2147487774" r:id="rId12"/>
    <p:sldLayoutId id="2147487775" r:id="rId13"/>
    <p:sldLayoutId id="2147487776" r:id="rId14"/>
    <p:sldLayoutId id="2147487777" r:id="rId15"/>
    <p:sldLayoutId id="2147487778" r:id="rId16"/>
    <p:sldLayoutId id="2147487779" r:id="rId17"/>
    <p:sldLayoutId id="2147487780" r:id="rId18"/>
  </p:sldLayoutIdLst>
  <p:hf hdr="0" ftr="0" dt="0"/>
  <p:txStyles>
    <p:titleStyle>
      <a:lvl1pPr algn="l" defTabSz="402325" rtl="0" eaLnBrk="1" fontAlgn="base" hangingPunct="1">
        <a:lnSpc>
          <a:spcPct val="90000"/>
        </a:lnSpc>
        <a:spcBef>
          <a:spcPct val="0"/>
        </a:spcBef>
        <a:spcAft>
          <a:spcPct val="0"/>
        </a:spcAft>
        <a:defRPr sz="2100" kern="1200">
          <a:solidFill>
            <a:srgbClr val="FF6319"/>
          </a:solidFill>
          <a:latin typeface="Verdana"/>
          <a:ea typeface="Verdana" pitchFamily="34" charset="0"/>
          <a:cs typeface="Verdana"/>
        </a:defRPr>
      </a:lvl1pPr>
      <a:lvl2pPr algn="l" defTabSz="402325" rtl="0" eaLnBrk="1" fontAlgn="base" hangingPunct="1">
        <a:lnSpc>
          <a:spcPct val="90000"/>
        </a:lnSpc>
        <a:spcBef>
          <a:spcPct val="0"/>
        </a:spcBef>
        <a:spcAft>
          <a:spcPct val="0"/>
        </a:spcAft>
        <a:defRPr sz="2100">
          <a:solidFill>
            <a:srgbClr val="FF6319"/>
          </a:solidFill>
          <a:latin typeface="Verdana" pitchFamily="34" charset="0"/>
          <a:ea typeface="Verdana" pitchFamily="34" charset="0"/>
          <a:cs typeface="Verdana" pitchFamily="34" charset="0"/>
        </a:defRPr>
      </a:lvl2pPr>
      <a:lvl3pPr algn="l" defTabSz="402325" rtl="0" eaLnBrk="1" fontAlgn="base" hangingPunct="1">
        <a:lnSpc>
          <a:spcPct val="90000"/>
        </a:lnSpc>
        <a:spcBef>
          <a:spcPct val="0"/>
        </a:spcBef>
        <a:spcAft>
          <a:spcPct val="0"/>
        </a:spcAft>
        <a:defRPr sz="2100">
          <a:solidFill>
            <a:srgbClr val="FF6319"/>
          </a:solidFill>
          <a:latin typeface="Verdana" pitchFamily="34" charset="0"/>
          <a:ea typeface="Verdana" pitchFamily="34" charset="0"/>
          <a:cs typeface="Verdana" pitchFamily="34" charset="0"/>
        </a:defRPr>
      </a:lvl3pPr>
      <a:lvl4pPr algn="l" defTabSz="402325" rtl="0" eaLnBrk="1" fontAlgn="base" hangingPunct="1">
        <a:lnSpc>
          <a:spcPct val="90000"/>
        </a:lnSpc>
        <a:spcBef>
          <a:spcPct val="0"/>
        </a:spcBef>
        <a:spcAft>
          <a:spcPct val="0"/>
        </a:spcAft>
        <a:defRPr sz="2100">
          <a:solidFill>
            <a:srgbClr val="FF6319"/>
          </a:solidFill>
          <a:latin typeface="Verdana" pitchFamily="34" charset="0"/>
          <a:ea typeface="Verdana" pitchFamily="34" charset="0"/>
          <a:cs typeface="Verdana" pitchFamily="34" charset="0"/>
        </a:defRPr>
      </a:lvl4pPr>
      <a:lvl5pPr algn="l" defTabSz="402325" rtl="0" eaLnBrk="1" fontAlgn="base" hangingPunct="1">
        <a:lnSpc>
          <a:spcPct val="90000"/>
        </a:lnSpc>
        <a:spcBef>
          <a:spcPct val="0"/>
        </a:spcBef>
        <a:spcAft>
          <a:spcPct val="0"/>
        </a:spcAft>
        <a:defRPr sz="2100">
          <a:solidFill>
            <a:srgbClr val="FF6319"/>
          </a:solidFill>
          <a:latin typeface="Verdana" pitchFamily="34" charset="0"/>
          <a:ea typeface="Verdana" pitchFamily="34" charset="0"/>
          <a:cs typeface="Verdana" pitchFamily="34" charset="0"/>
        </a:defRPr>
      </a:lvl5pPr>
      <a:lvl6pPr marL="402325" algn="l" defTabSz="402325" rtl="0" eaLnBrk="1" fontAlgn="base" hangingPunct="1">
        <a:lnSpc>
          <a:spcPct val="90000"/>
        </a:lnSpc>
        <a:spcBef>
          <a:spcPct val="0"/>
        </a:spcBef>
        <a:spcAft>
          <a:spcPct val="0"/>
        </a:spcAft>
        <a:defRPr sz="2100">
          <a:solidFill>
            <a:srgbClr val="FF6319"/>
          </a:solidFill>
          <a:latin typeface="Verdana" pitchFamily="34" charset="0"/>
          <a:ea typeface="Verdana" pitchFamily="34" charset="0"/>
          <a:cs typeface="Verdana" pitchFamily="34" charset="0"/>
        </a:defRPr>
      </a:lvl6pPr>
      <a:lvl7pPr marL="804650" algn="l" defTabSz="402325" rtl="0" eaLnBrk="1" fontAlgn="base" hangingPunct="1">
        <a:lnSpc>
          <a:spcPct val="90000"/>
        </a:lnSpc>
        <a:spcBef>
          <a:spcPct val="0"/>
        </a:spcBef>
        <a:spcAft>
          <a:spcPct val="0"/>
        </a:spcAft>
        <a:defRPr sz="2100">
          <a:solidFill>
            <a:srgbClr val="FF6319"/>
          </a:solidFill>
          <a:latin typeface="Verdana" pitchFamily="34" charset="0"/>
          <a:ea typeface="Verdana" pitchFamily="34" charset="0"/>
          <a:cs typeface="Verdana" pitchFamily="34" charset="0"/>
        </a:defRPr>
      </a:lvl7pPr>
      <a:lvl8pPr marL="1206974" algn="l" defTabSz="402325" rtl="0" eaLnBrk="1" fontAlgn="base" hangingPunct="1">
        <a:lnSpc>
          <a:spcPct val="90000"/>
        </a:lnSpc>
        <a:spcBef>
          <a:spcPct val="0"/>
        </a:spcBef>
        <a:spcAft>
          <a:spcPct val="0"/>
        </a:spcAft>
        <a:defRPr sz="2100">
          <a:solidFill>
            <a:srgbClr val="FF6319"/>
          </a:solidFill>
          <a:latin typeface="Verdana" pitchFamily="34" charset="0"/>
          <a:ea typeface="Verdana" pitchFamily="34" charset="0"/>
          <a:cs typeface="Verdana" pitchFamily="34" charset="0"/>
        </a:defRPr>
      </a:lvl8pPr>
      <a:lvl9pPr marL="1609298" algn="l" defTabSz="402325" rtl="0" eaLnBrk="1" fontAlgn="base" hangingPunct="1">
        <a:lnSpc>
          <a:spcPct val="90000"/>
        </a:lnSpc>
        <a:spcBef>
          <a:spcPct val="0"/>
        </a:spcBef>
        <a:spcAft>
          <a:spcPct val="0"/>
        </a:spcAft>
        <a:defRPr sz="2100">
          <a:solidFill>
            <a:srgbClr val="FF6319"/>
          </a:solidFill>
          <a:latin typeface="Verdana" pitchFamily="34" charset="0"/>
          <a:ea typeface="Verdana" pitchFamily="34" charset="0"/>
          <a:cs typeface="Verdana" pitchFamily="34" charset="0"/>
        </a:defRPr>
      </a:lvl9pPr>
    </p:titleStyle>
    <p:bodyStyle>
      <a:lvl1pPr marL="301744" indent="-301744" algn="l" defTabSz="402325" rtl="0" eaLnBrk="1" fontAlgn="base" hangingPunct="1">
        <a:lnSpc>
          <a:spcPct val="110000"/>
        </a:lnSpc>
        <a:spcBef>
          <a:spcPct val="0"/>
        </a:spcBef>
        <a:spcAft>
          <a:spcPts val="1056"/>
        </a:spcAft>
        <a:buClr>
          <a:srgbClr val="FF6319"/>
        </a:buClr>
        <a:buFont typeface="Arial" pitchFamily="34" charset="0"/>
        <a:buChar char="•"/>
        <a:defRPr sz="2850" kern="1200">
          <a:solidFill>
            <a:schemeClr val="tx1"/>
          </a:solidFill>
          <a:latin typeface="Verdana"/>
          <a:ea typeface="Verdana" pitchFamily="34" charset="0"/>
          <a:cs typeface="Verdana"/>
        </a:defRPr>
      </a:lvl1pPr>
      <a:lvl2pPr marL="198368" indent="-198368" algn="l" defTabSz="402325" rtl="0" eaLnBrk="1" fontAlgn="base" hangingPunct="1">
        <a:lnSpc>
          <a:spcPct val="110000"/>
        </a:lnSpc>
        <a:spcBef>
          <a:spcPct val="0"/>
        </a:spcBef>
        <a:spcAft>
          <a:spcPts val="528"/>
        </a:spcAft>
        <a:buClr>
          <a:srgbClr val="FF6319"/>
        </a:buClr>
        <a:buFont typeface="Arial" pitchFamily="34" charset="0"/>
        <a:buChar char="•"/>
        <a:defRPr sz="2475" kern="1200">
          <a:solidFill>
            <a:schemeClr val="tx1"/>
          </a:solidFill>
          <a:latin typeface="Verdana"/>
          <a:ea typeface="Verdana" pitchFamily="34" charset="0"/>
          <a:cs typeface="Verdana"/>
        </a:defRPr>
      </a:lvl2pPr>
      <a:lvl3pPr marL="405119" indent="-206750" algn="l" defTabSz="402325" rtl="0" eaLnBrk="1" fontAlgn="base" hangingPunct="1">
        <a:lnSpc>
          <a:spcPct val="110000"/>
        </a:lnSpc>
        <a:spcBef>
          <a:spcPct val="0"/>
        </a:spcBef>
        <a:spcAft>
          <a:spcPts val="528"/>
        </a:spcAft>
        <a:buClr>
          <a:schemeClr val="tx1"/>
        </a:buClr>
        <a:buFont typeface="Lucida Grande"/>
        <a:buChar char="-"/>
        <a:defRPr sz="1425" kern="1200">
          <a:solidFill>
            <a:schemeClr val="tx1"/>
          </a:solidFill>
          <a:latin typeface="Verdana"/>
          <a:ea typeface="Verdana" pitchFamily="34" charset="0"/>
          <a:cs typeface="Verdana"/>
        </a:defRPr>
      </a:lvl3pPr>
      <a:lvl4pPr marL="604884" indent="-199766" algn="l" defTabSz="402325" rtl="0" eaLnBrk="1" fontAlgn="base" hangingPunct="1">
        <a:lnSpc>
          <a:spcPct val="110000"/>
        </a:lnSpc>
        <a:spcBef>
          <a:spcPct val="0"/>
        </a:spcBef>
        <a:spcAft>
          <a:spcPts val="528"/>
        </a:spcAft>
        <a:buClr>
          <a:schemeClr val="tx1"/>
        </a:buClr>
        <a:buFont typeface="Lucida Grande"/>
        <a:buChar char="-"/>
        <a:defRPr sz="1200" kern="1200">
          <a:solidFill>
            <a:schemeClr val="tx1"/>
          </a:solidFill>
          <a:latin typeface="Verdana"/>
          <a:ea typeface="Verdana" pitchFamily="34" charset="0"/>
          <a:cs typeface="Verdana"/>
        </a:defRPr>
      </a:lvl4pPr>
      <a:lvl5pPr marL="803252" indent="-198368" algn="l" defTabSz="402325" rtl="0" eaLnBrk="1" fontAlgn="base" hangingPunct="1">
        <a:lnSpc>
          <a:spcPct val="110000"/>
        </a:lnSpc>
        <a:spcBef>
          <a:spcPct val="0"/>
        </a:spcBef>
        <a:spcAft>
          <a:spcPts val="528"/>
        </a:spcAft>
        <a:buClr>
          <a:schemeClr val="tx1"/>
        </a:buClr>
        <a:buFont typeface="Lucida Grande"/>
        <a:buChar char="-"/>
        <a:defRPr sz="1200" kern="1200">
          <a:solidFill>
            <a:schemeClr val="tx1"/>
          </a:solidFill>
          <a:latin typeface="Verdana"/>
          <a:ea typeface="Verdana" pitchFamily="34" charset="0"/>
          <a:cs typeface="Verdana"/>
        </a:defRPr>
      </a:lvl5pPr>
      <a:lvl6pPr marL="2212785" indent="-201162" algn="l" defTabSz="402325" rtl="0" eaLnBrk="1" latinLnBrk="0" hangingPunct="1">
        <a:spcBef>
          <a:spcPct val="20000"/>
        </a:spcBef>
        <a:buFont typeface="Arial"/>
        <a:buChar char="•"/>
        <a:defRPr sz="1725" kern="1200">
          <a:solidFill>
            <a:schemeClr val="tx1"/>
          </a:solidFill>
          <a:latin typeface="+mn-lt"/>
          <a:ea typeface="+mn-ea"/>
          <a:cs typeface="+mn-cs"/>
        </a:defRPr>
      </a:lvl6pPr>
      <a:lvl7pPr marL="2615110" indent="-201162" algn="l" defTabSz="402325" rtl="0" eaLnBrk="1" latinLnBrk="0" hangingPunct="1">
        <a:spcBef>
          <a:spcPct val="20000"/>
        </a:spcBef>
        <a:buFont typeface="Arial"/>
        <a:buChar char="•"/>
        <a:defRPr sz="1725" kern="1200">
          <a:solidFill>
            <a:schemeClr val="tx1"/>
          </a:solidFill>
          <a:latin typeface="+mn-lt"/>
          <a:ea typeface="+mn-ea"/>
          <a:cs typeface="+mn-cs"/>
        </a:defRPr>
      </a:lvl7pPr>
      <a:lvl8pPr marL="3017435" indent="-201162" algn="l" defTabSz="402325" rtl="0" eaLnBrk="1" latinLnBrk="0" hangingPunct="1">
        <a:spcBef>
          <a:spcPct val="20000"/>
        </a:spcBef>
        <a:buFont typeface="Arial"/>
        <a:buChar char="•"/>
        <a:defRPr sz="1725" kern="1200">
          <a:solidFill>
            <a:schemeClr val="tx1"/>
          </a:solidFill>
          <a:latin typeface="+mn-lt"/>
          <a:ea typeface="+mn-ea"/>
          <a:cs typeface="+mn-cs"/>
        </a:defRPr>
      </a:lvl8pPr>
      <a:lvl9pPr marL="3419759" indent="-201162" algn="l" defTabSz="402325" rtl="0" eaLnBrk="1" latinLnBrk="0" hangingPunct="1">
        <a:spcBef>
          <a:spcPct val="20000"/>
        </a:spcBef>
        <a:buFont typeface="Arial"/>
        <a:buChar char="•"/>
        <a:defRPr sz="1725" kern="1200">
          <a:solidFill>
            <a:schemeClr val="tx1"/>
          </a:solidFill>
          <a:latin typeface="+mn-lt"/>
          <a:ea typeface="+mn-ea"/>
          <a:cs typeface="+mn-cs"/>
        </a:defRPr>
      </a:lvl9pPr>
    </p:bodyStyle>
    <p:otherStyle>
      <a:defPPr>
        <a:defRPr lang="en-US"/>
      </a:defPPr>
      <a:lvl1pPr marL="0" algn="l" defTabSz="402325" rtl="0" eaLnBrk="1" latinLnBrk="0" hangingPunct="1">
        <a:defRPr sz="1575" kern="1200">
          <a:solidFill>
            <a:schemeClr val="tx1"/>
          </a:solidFill>
          <a:latin typeface="+mn-lt"/>
          <a:ea typeface="+mn-ea"/>
          <a:cs typeface="+mn-cs"/>
        </a:defRPr>
      </a:lvl1pPr>
      <a:lvl2pPr marL="402325" algn="l" defTabSz="402325" rtl="0" eaLnBrk="1" latinLnBrk="0" hangingPunct="1">
        <a:defRPr sz="1575" kern="1200">
          <a:solidFill>
            <a:schemeClr val="tx1"/>
          </a:solidFill>
          <a:latin typeface="+mn-lt"/>
          <a:ea typeface="+mn-ea"/>
          <a:cs typeface="+mn-cs"/>
        </a:defRPr>
      </a:lvl2pPr>
      <a:lvl3pPr marL="804650" algn="l" defTabSz="402325" rtl="0" eaLnBrk="1" latinLnBrk="0" hangingPunct="1">
        <a:defRPr sz="1575" kern="1200">
          <a:solidFill>
            <a:schemeClr val="tx1"/>
          </a:solidFill>
          <a:latin typeface="+mn-lt"/>
          <a:ea typeface="+mn-ea"/>
          <a:cs typeface="+mn-cs"/>
        </a:defRPr>
      </a:lvl3pPr>
      <a:lvl4pPr marL="1206974" algn="l" defTabSz="402325" rtl="0" eaLnBrk="1" latinLnBrk="0" hangingPunct="1">
        <a:defRPr sz="1575" kern="1200">
          <a:solidFill>
            <a:schemeClr val="tx1"/>
          </a:solidFill>
          <a:latin typeface="+mn-lt"/>
          <a:ea typeface="+mn-ea"/>
          <a:cs typeface="+mn-cs"/>
        </a:defRPr>
      </a:lvl4pPr>
      <a:lvl5pPr marL="1609298" algn="l" defTabSz="402325" rtl="0" eaLnBrk="1" latinLnBrk="0" hangingPunct="1">
        <a:defRPr sz="1575" kern="1200">
          <a:solidFill>
            <a:schemeClr val="tx1"/>
          </a:solidFill>
          <a:latin typeface="+mn-lt"/>
          <a:ea typeface="+mn-ea"/>
          <a:cs typeface="+mn-cs"/>
        </a:defRPr>
      </a:lvl5pPr>
      <a:lvl6pPr marL="2011623" algn="l" defTabSz="402325" rtl="0" eaLnBrk="1" latinLnBrk="0" hangingPunct="1">
        <a:defRPr sz="1575" kern="1200">
          <a:solidFill>
            <a:schemeClr val="tx1"/>
          </a:solidFill>
          <a:latin typeface="+mn-lt"/>
          <a:ea typeface="+mn-ea"/>
          <a:cs typeface="+mn-cs"/>
        </a:defRPr>
      </a:lvl6pPr>
      <a:lvl7pPr marL="2413948" algn="l" defTabSz="402325" rtl="0" eaLnBrk="1" latinLnBrk="0" hangingPunct="1">
        <a:defRPr sz="1575" kern="1200">
          <a:solidFill>
            <a:schemeClr val="tx1"/>
          </a:solidFill>
          <a:latin typeface="+mn-lt"/>
          <a:ea typeface="+mn-ea"/>
          <a:cs typeface="+mn-cs"/>
        </a:defRPr>
      </a:lvl7pPr>
      <a:lvl8pPr marL="2816272" algn="l" defTabSz="402325" rtl="0" eaLnBrk="1" latinLnBrk="0" hangingPunct="1">
        <a:defRPr sz="1575" kern="1200">
          <a:solidFill>
            <a:schemeClr val="tx1"/>
          </a:solidFill>
          <a:latin typeface="+mn-lt"/>
          <a:ea typeface="+mn-ea"/>
          <a:cs typeface="+mn-cs"/>
        </a:defRPr>
      </a:lvl8pPr>
      <a:lvl9pPr marL="3218597" algn="l" defTabSz="402325" rtl="0" eaLnBrk="1" latinLnBrk="0" hangingPunct="1">
        <a:defRPr sz="1575"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0099FF">
            <a:alpha val="71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171450"/>
            <a:ext cx="7772400" cy="685800"/>
          </a:xfrm>
          <a:prstGeom prst="rect">
            <a:avLst/>
          </a:prstGeom>
        </p:spPr>
        <p:txBody>
          <a:bodyPr vert="horz" lIns="0" tIns="0" rIns="0" bIns="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685800" y="1028700"/>
            <a:ext cx="7772400" cy="360045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3000" y="4800600"/>
            <a:ext cx="1371600" cy="171450"/>
          </a:xfrm>
          <a:prstGeom prst="rect">
            <a:avLst/>
          </a:prstGeom>
        </p:spPr>
        <p:txBody>
          <a:bodyPr vert="horz" lIns="0" tIns="0" rIns="0" bIns="0" rtlCol="0" anchor="b" anchorCtr="0"/>
          <a:lstStyle>
            <a:lvl1pPr algn="l">
              <a:defRPr sz="675">
                <a:solidFill>
                  <a:schemeClr val="tx1"/>
                </a:solidFill>
                <a:latin typeface="Verdana"/>
              </a:defRPr>
            </a:lvl1pPr>
          </a:lstStyle>
          <a:p>
            <a:pPr>
              <a:defRPr/>
            </a:pPr>
            <a:endParaRPr lang="en-US" sz="1400" dirty="0">
              <a:solidFill>
                <a:schemeClr val="tx2"/>
              </a:solidFill>
            </a:endParaRPr>
          </a:p>
        </p:txBody>
      </p:sp>
      <p:sp>
        <p:nvSpPr>
          <p:cNvPr id="5" name="Footer Placeholder 4"/>
          <p:cNvSpPr>
            <a:spLocks noGrp="1"/>
          </p:cNvSpPr>
          <p:nvPr>
            <p:ph type="ftr" sz="quarter" idx="3"/>
          </p:nvPr>
        </p:nvSpPr>
        <p:spPr>
          <a:xfrm>
            <a:off x="2514600" y="4800600"/>
            <a:ext cx="3794760" cy="171450"/>
          </a:xfrm>
          <a:prstGeom prst="rect">
            <a:avLst/>
          </a:prstGeom>
        </p:spPr>
        <p:txBody>
          <a:bodyPr vert="horz" lIns="0" tIns="0" rIns="0" bIns="0" rtlCol="0" anchor="b" anchorCtr="0"/>
          <a:lstStyle>
            <a:lvl1pPr algn="ctr">
              <a:defRPr sz="675">
                <a:solidFill>
                  <a:schemeClr val="tx1"/>
                </a:solidFill>
                <a:latin typeface="Verdana"/>
              </a:defRPr>
            </a:lvl1pPr>
          </a:lstStyle>
          <a:p>
            <a:pPr>
              <a:defRPr/>
            </a:pPr>
            <a:endParaRPr lang="en-US"/>
          </a:p>
        </p:txBody>
      </p:sp>
      <p:sp>
        <p:nvSpPr>
          <p:cNvPr id="6" name="Slide Number Placeholder 5"/>
          <p:cNvSpPr>
            <a:spLocks noGrp="1"/>
          </p:cNvSpPr>
          <p:nvPr>
            <p:ph type="sldNum" sz="quarter" idx="4"/>
          </p:nvPr>
        </p:nvSpPr>
        <p:spPr>
          <a:xfrm>
            <a:off x="685800" y="4800600"/>
            <a:ext cx="457200" cy="171450"/>
          </a:xfrm>
          <a:prstGeom prst="rect">
            <a:avLst/>
          </a:prstGeom>
        </p:spPr>
        <p:txBody>
          <a:bodyPr vert="horz" lIns="0" tIns="0" rIns="0" bIns="0" rtlCol="0" anchor="b" anchorCtr="0"/>
          <a:lstStyle>
            <a:lvl1pPr algn="l">
              <a:defRPr sz="675">
                <a:solidFill>
                  <a:schemeClr val="tx1"/>
                </a:solidFill>
                <a:latin typeface="Verdana"/>
              </a:defRPr>
            </a:lvl1pPr>
          </a:lstStyle>
          <a:p>
            <a:pPr>
              <a:defRPr/>
            </a:pPr>
            <a:fld id="{B5DEDFF3-1197-4CA8-B9C3-631AF09817B7}" type="slidenum">
              <a:rPr lang="en-US" smtClean="0"/>
              <a:pPr>
                <a:defRPr/>
              </a:pPr>
              <a:t>‹#›</a:t>
            </a:fld>
            <a:endParaRPr lang="en-US" dirty="0"/>
          </a:p>
        </p:txBody>
      </p:sp>
      <p:pic>
        <p:nvPicPr>
          <p:cNvPr id="25" name="Picture 24" descr="APMT_Logo_Black_PNG.png"/>
          <p:cNvPicPr>
            <a:picLocks noChangeAspect="1"/>
          </p:cNvPicPr>
          <p:nvPr/>
        </p:nvPicPr>
        <p:blipFill>
          <a:blip r:embed="rId16" cstate="print"/>
          <a:stretch>
            <a:fillRect/>
          </a:stretch>
        </p:blipFill>
        <p:spPr>
          <a:xfrm>
            <a:off x="6340479" y="4748691"/>
            <a:ext cx="2258681" cy="308831"/>
          </a:xfrm>
          <a:prstGeom prst="rect">
            <a:avLst/>
          </a:prstGeom>
        </p:spPr>
      </p:pic>
      <p:sp>
        <p:nvSpPr>
          <p:cNvPr id="9" name="Right Triangle 8"/>
          <p:cNvSpPr/>
          <p:nvPr/>
        </p:nvSpPr>
        <p:spPr bwMode="hidden">
          <a:xfrm rot="5400000">
            <a:off x="444627" y="-444626"/>
            <a:ext cx="528066" cy="1417320"/>
          </a:xfrm>
          <a:prstGeom prst="rtTriangle">
            <a:avLst/>
          </a:prstGeom>
          <a:solidFill>
            <a:srgbClr val="FF631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sp>
        <p:nvSpPr>
          <p:cNvPr id="10" name="MSIPCMContentMarking" descr="{&quot;HashCode&quot;:87132588,&quot;Placement&quot;:&quot;Footer&quot;,&quot;Top&quot;:384.343,&quot;Left&quot;:0.0,&quot;SlideWidth&quot;:720,&quot;SlideHeight&quot;:405}">
            <a:extLst>
              <a:ext uri="{FF2B5EF4-FFF2-40B4-BE49-F238E27FC236}">
                <a16:creationId xmlns:a16="http://schemas.microsoft.com/office/drawing/2014/main" id="{08883464-1B6C-4E15-8F72-136E00A6C23F}"/>
              </a:ext>
            </a:extLst>
          </p:cNvPr>
          <p:cNvSpPr txBox="1"/>
          <p:nvPr userDrawn="1"/>
        </p:nvSpPr>
        <p:spPr>
          <a:xfrm>
            <a:off x="0" y="4881156"/>
            <a:ext cx="1437012" cy="262344"/>
          </a:xfrm>
          <a:prstGeom prst="rect">
            <a:avLst/>
          </a:prstGeom>
          <a:noFill/>
        </p:spPr>
        <p:txBody>
          <a:bodyPr vert="horz" wrap="square" lIns="0" tIns="0" rIns="0" bIns="0" rtlCol="0" anchor="ctr" anchorCtr="1">
            <a:spAutoFit/>
          </a:bodyPr>
          <a:lstStyle/>
          <a:p>
            <a:pPr algn="l">
              <a:spcBef>
                <a:spcPct val="0"/>
              </a:spcBef>
              <a:spcAft>
                <a:spcPct val="0"/>
              </a:spcAft>
            </a:pPr>
            <a:r>
              <a:rPr lang="en-IN" sz="1000">
                <a:solidFill>
                  <a:srgbClr val="000000"/>
                </a:solidFill>
                <a:latin typeface="Calibri" panose="020F0502020204030204" pitchFamily="34" charset="0"/>
              </a:rPr>
              <a:t>Classification: Internal</a:t>
            </a:r>
          </a:p>
        </p:txBody>
      </p:sp>
    </p:spTree>
    <p:extLst>
      <p:ext uri="{BB962C8B-B14F-4D97-AF65-F5344CB8AC3E}">
        <p14:creationId xmlns:p14="http://schemas.microsoft.com/office/powerpoint/2010/main" val="1958509053"/>
      </p:ext>
    </p:extLst>
  </p:cSld>
  <p:clrMap bg1="lt1" tx1="dk1" bg2="lt2" tx2="dk2" accent1="accent1" accent2="accent2" accent3="accent3" accent4="accent4" accent5="accent5" accent6="accent6" hlink="hlink" folHlink="folHlink"/>
  <p:sldLayoutIdLst>
    <p:sldLayoutId id="2147487809" r:id="rId1"/>
    <p:sldLayoutId id="2147487810" r:id="rId2"/>
    <p:sldLayoutId id="2147487811" r:id="rId3"/>
    <p:sldLayoutId id="2147487812" r:id="rId4"/>
    <p:sldLayoutId id="2147487813" r:id="rId5"/>
    <p:sldLayoutId id="2147487814" r:id="rId6"/>
    <p:sldLayoutId id="2147487815" r:id="rId7"/>
    <p:sldLayoutId id="2147487816" r:id="rId8"/>
    <p:sldLayoutId id="2147487817" r:id="rId9"/>
    <p:sldLayoutId id="2147487818" r:id="rId10"/>
    <p:sldLayoutId id="2147487819" r:id="rId11"/>
    <p:sldLayoutId id="2147487820" r:id="rId12"/>
    <p:sldLayoutId id="2147487821" r:id="rId13"/>
    <p:sldLayoutId id="2147487726" r:id="rId14"/>
  </p:sldLayoutIdLst>
  <p:hf hdr="0" ftr="0" dt="0"/>
  <p:txStyles>
    <p:titleStyle>
      <a:lvl1pPr algn="l" defTabSz="342892" rtl="0" eaLnBrk="1" latinLnBrk="0" hangingPunct="1">
        <a:lnSpc>
          <a:spcPct val="90000"/>
        </a:lnSpc>
        <a:spcBef>
          <a:spcPct val="0"/>
        </a:spcBef>
        <a:buNone/>
        <a:defRPr sz="1800" b="0" i="0" kern="1200">
          <a:solidFill>
            <a:schemeClr val="accent3"/>
          </a:solidFill>
          <a:latin typeface="Verdana"/>
          <a:ea typeface="+mj-ea"/>
          <a:cs typeface="Verdana"/>
        </a:defRPr>
      </a:lvl1pPr>
    </p:titleStyle>
    <p:bodyStyle>
      <a:lvl1pPr marL="0" indent="0" algn="l" defTabSz="342892" rtl="0" eaLnBrk="1" latinLnBrk="0" hangingPunct="1">
        <a:lnSpc>
          <a:spcPct val="110000"/>
        </a:lnSpc>
        <a:spcBef>
          <a:spcPts val="0"/>
        </a:spcBef>
        <a:spcAft>
          <a:spcPts val="900"/>
        </a:spcAft>
        <a:buClr>
          <a:schemeClr val="accent3"/>
        </a:buClr>
        <a:buFont typeface="Arial"/>
        <a:buNone/>
        <a:defRPr sz="1350" b="0" i="0" kern="1200">
          <a:solidFill>
            <a:schemeClr val="tx1"/>
          </a:solidFill>
          <a:latin typeface="Verdana"/>
          <a:ea typeface="+mn-ea"/>
          <a:cs typeface="Verdana"/>
        </a:defRPr>
      </a:lvl1pPr>
      <a:lvl2pPr marL="169065" indent="-169065" algn="l" defTabSz="342892" rtl="0" eaLnBrk="1" latinLnBrk="0" hangingPunct="1">
        <a:lnSpc>
          <a:spcPct val="110000"/>
        </a:lnSpc>
        <a:spcBef>
          <a:spcPts val="0"/>
        </a:spcBef>
        <a:spcAft>
          <a:spcPts val="450"/>
        </a:spcAft>
        <a:buClr>
          <a:schemeClr val="accent3"/>
        </a:buClr>
        <a:buFont typeface="Arial"/>
        <a:buChar char="•"/>
        <a:defRPr sz="1350" b="0" i="0" kern="1200">
          <a:solidFill>
            <a:schemeClr val="tx1"/>
          </a:solidFill>
          <a:latin typeface="Verdana"/>
          <a:ea typeface="+mn-ea"/>
          <a:cs typeface="Verdana"/>
        </a:defRPr>
      </a:lvl2pPr>
      <a:lvl3pPr marL="345272" indent="-176209" algn="l" defTabSz="342892" rtl="0" eaLnBrk="1" latinLnBrk="0" hangingPunct="1">
        <a:lnSpc>
          <a:spcPct val="110000"/>
        </a:lnSpc>
        <a:spcBef>
          <a:spcPts val="0"/>
        </a:spcBef>
        <a:spcAft>
          <a:spcPts val="450"/>
        </a:spcAft>
        <a:buClr>
          <a:schemeClr val="tx1"/>
        </a:buClr>
        <a:buFont typeface="Lucida Grande"/>
        <a:buChar char="-"/>
        <a:defRPr sz="1200" b="0" i="0" kern="1200">
          <a:solidFill>
            <a:schemeClr val="tx1"/>
          </a:solidFill>
          <a:latin typeface="Verdana"/>
          <a:ea typeface="+mn-ea"/>
          <a:cs typeface="Verdana"/>
        </a:defRPr>
      </a:lvl3pPr>
      <a:lvl4pPr marL="515528" indent="-170256" algn="l" defTabSz="342892" rtl="0" eaLnBrk="1" latinLnBrk="0" hangingPunct="1">
        <a:lnSpc>
          <a:spcPct val="110000"/>
        </a:lnSpc>
        <a:spcBef>
          <a:spcPts val="0"/>
        </a:spcBef>
        <a:spcAft>
          <a:spcPts val="450"/>
        </a:spcAft>
        <a:buClr>
          <a:schemeClr val="tx1"/>
        </a:buClr>
        <a:buFont typeface="Lucida Grande"/>
        <a:buChar char="-"/>
        <a:defRPr sz="1050" b="0" i="0" kern="1200">
          <a:solidFill>
            <a:schemeClr val="tx1"/>
          </a:solidFill>
          <a:latin typeface="Verdana"/>
          <a:ea typeface="+mn-ea"/>
          <a:cs typeface="Verdana"/>
        </a:defRPr>
      </a:lvl4pPr>
      <a:lvl5pPr marL="684593" indent="-169065" algn="l" defTabSz="342892" rtl="0" eaLnBrk="1" latinLnBrk="0" hangingPunct="1">
        <a:lnSpc>
          <a:spcPct val="110000"/>
        </a:lnSpc>
        <a:spcBef>
          <a:spcPts val="0"/>
        </a:spcBef>
        <a:spcAft>
          <a:spcPts val="450"/>
        </a:spcAft>
        <a:buClr>
          <a:schemeClr val="tx1"/>
        </a:buClr>
        <a:buFont typeface="Lucida Grande"/>
        <a:buChar char="-"/>
        <a:defRPr sz="1050" b="0" i="0" kern="1200">
          <a:solidFill>
            <a:schemeClr val="tx1"/>
          </a:solidFill>
          <a:latin typeface="Verdana"/>
          <a:ea typeface="+mn-ea"/>
          <a:cs typeface="Verdana"/>
        </a:defRPr>
      </a:lvl5pPr>
      <a:lvl6pPr marL="1885903" indent="-171446" algn="l" defTabSz="342892"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2"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2" rtl="0" eaLnBrk="1" latinLnBrk="0" hangingPunct="1">
        <a:spcBef>
          <a:spcPct val="20000"/>
        </a:spcBef>
        <a:buFont typeface="Arial"/>
        <a:buChar char="•"/>
        <a:defRPr sz="1500" kern="1200">
          <a:solidFill>
            <a:schemeClr val="tx1"/>
          </a:solidFill>
          <a:latin typeface="+mn-lt"/>
          <a:ea typeface="+mn-ea"/>
          <a:cs typeface="+mn-cs"/>
        </a:defRPr>
      </a:lvl8pPr>
      <a:lvl9pPr marL="2914577" indent="-171446" algn="l" defTabSz="342892"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92" rtl="0" eaLnBrk="1" latinLnBrk="0" hangingPunct="1">
        <a:defRPr sz="1350" kern="1200">
          <a:solidFill>
            <a:schemeClr val="tx1"/>
          </a:solidFill>
          <a:latin typeface="+mn-lt"/>
          <a:ea typeface="+mn-ea"/>
          <a:cs typeface="+mn-cs"/>
        </a:defRPr>
      </a:lvl1pPr>
      <a:lvl2pPr marL="342892" algn="l" defTabSz="342892" rtl="0" eaLnBrk="1" latinLnBrk="0" hangingPunct="1">
        <a:defRPr sz="1350" kern="1200">
          <a:solidFill>
            <a:schemeClr val="tx1"/>
          </a:solidFill>
          <a:latin typeface="+mn-lt"/>
          <a:ea typeface="+mn-ea"/>
          <a:cs typeface="+mn-cs"/>
        </a:defRPr>
      </a:lvl2pPr>
      <a:lvl3pPr marL="685783" algn="l" defTabSz="342892" rtl="0" eaLnBrk="1" latinLnBrk="0" hangingPunct="1">
        <a:defRPr sz="1350" kern="1200">
          <a:solidFill>
            <a:schemeClr val="tx1"/>
          </a:solidFill>
          <a:latin typeface="+mn-lt"/>
          <a:ea typeface="+mn-ea"/>
          <a:cs typeface="+mn-cs"/>
        </a:defRPr>
      </a:lvl3pPr>
      <a:lvl4pPr marL="1028675" algn="l" defTabSz="342892" rtl="0" eaLnBrk="1" latinLnBrk="0" hangingPunct="1">
        <a:defRPr sz="1350" kern="1200">
          <a:solidFill>
            <a:schemeClr val="tx1"/>
          </a:solidFill>
          <a:latin typeface="+mn-lt"/>
          <a:ea typeface="+mn-ea"/>
          <a:cs typeface="+mn-cs"/>
        </a:defRPr>
      </a:lvl4pPr>
      <a:lvl5pPr marL="1371566" algn="l" defTabSz="342892" rtl="0" eaLnBrk="1" latinLnBrk="0" hangingPunct="1">
        <a:defRPr sz="1350" kern="1200">
          <a:solidFill>
            <a:schemeClr val="tx1"/>
          </a:solidFill>
          <a:latin typeface="+mn-lt"/>
          <a:ea typeface="+mn-ea"/>
          <a:cs typeface="+mn-cs"/>
        </a:defRPr>
      </a:lvl5pPr>
      <a:lvl6pPr marL="1714457" algn="l" defTabSz="342892" rtl="0" eaLnBrk="1" latinLnBrk="0" hangingPunct="1">
        <a:defRPr sz="1350" kern="1200">
          <a:solidFill>
            <a:schemeClr val="tx1"/>
          </a:solidFill>
          <a:latin typeface="+mn-lt"/>
          <a:ea typeface="+mn-ea"/>
          <a:cs typeface="+mn-cs"/>
        </a:defRPr>
      </a:lvl6pPr>
      <a:lvl7pPr marL="2057348" algn="l" defTabSz="342892" rtl="0" eaLnBrk="1" latinLnBrk="0" hangingPunct="1">
        <a:defRPr sz="1350" kern="1200">
          <a:solidFill>
            <a:schemeClr val="tx1"/>
          </a:solidFill>
          <a:latin typeface="+mn-lt"/>
          <a:ea typeface="+mn-ea"/>
          <a:cs typeface="+mn-cs"/>
        </a:defRPr>
      </a:lvl7pPr>
      <a:lvl8pPr marL="2400240" algn="l" defTabSz="342892" rtl="0" eaLnBrk="1" latinLnBrk="0" hangingPunct="1">
        <a:defRPr sz="1350" kern="1200">
          <a:solidFill>
            <a:schemeClr val="tx1"/>
          </a:solidFill>
          <a:latin typeface="+mn-lt"/>
          <a:ea typeface="+mn-ea"/>
          <a:cs typeface="+mn-cs"/>
        </a:defRPr>
      </a:lvl8pPr>
      <a:lvl9pPr marL="2743132" algn="l" defTabSz="342892"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2">
            <a:lumMod val="50000"/>
            <a:lumOff val="50000"/>
            <a:alpha val="71000"/>
          </a:schemeClr>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85800" y="17145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85800" y="1028700"/>
            <a:ext cx="77724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1143000" y="4800600"/>
            <a:ext cx="1371600" cy="171450"/>
          </a:xfrm>
          <a:prstGeom prst="rect">
            <a:avLst/>
          </a:prstGeom>
        </p:spPr>
        <p:txBody>
          <a:bodyPr vert="horz" lIns="0" tIns="0" rIns="0" bIns="0" rtlCol="0" anchor="b" anchorCtr="0"/>
          <a:lstStyle>
            <a:lvl1pPr algn="l" fontAlgn="auto">
              <a:spcBef>
                <a:spcPts val="0"/>
              </a:spcBef>
              <a:spcAft>
                <a:spcPts val="0"/>
              </a:spcAft>
              <a:defRPr sz="900">
                <a:solidFill>
                  <a:schemeClr val="tx1"/>
                </a:solidFill>
                <a:latin typeface="Verdana"/>
                <a:cs typeface="+mn-cs"/>
              </a:defRPr>
            </a:lvl1pPr>
          </a:lstStyle>
          <a:p>
            <a:pPr>
              <a:defRPr/>
            </a:pPr>
            <a:endParaRPr lang="en-US" sz="1400" dirty="0">
              <a:solidFill>
                <a:schemeClr val="tx2"/>
              </a:solidFill>
            </a:endParaRPr>
          </a:p>
        </p:txBody>
      </p:sp>
      <p:sp>
        <p:nvSpPr>
          <p:cNvPr id="5" name="Footer Placeholder 4"/>
          <p:cNvSpPr>
            <a:spLocks noGrp="1"/>
          </p:cNvSpPr>
          <p:nvPr>
            <p:ph type="ftr" sz="quarter" idx="3"/>
          </p:nvPr>
        </p:nvSpPr>
        <p:spPr>
          <a:xfrm>
            <a:off x="2514603" y="4800600"/>
            <a:ext cx="3794125" cy="171450"/>
          </a:xfrm>
          <a:prstGeom prst="rect">
            <a:avLst/>
          </a:prstGeom>
        </p:spPr>
        <p:txBody>
          <a:bodyPr vert="horz" lIns="0" tIns="0" rIns="0" bIns="0" rtlCol="0" anchor="b" anchorCtr="0"/>
          <a:lstStyle>
            <a:lvl1pPr algn="r" fontAlgn="auto">
              <a:spcBef>
                <a:spcPts val="0"/>
              </a:spcBef>
              <a:spcAft>
                <a:spcPts val="0"/>
              </a:spcAft>
              <a:defRPr sz="1400">
                <a:solidFill>
                  <a:schemeClr val="tx2"/>
                </a:solidFill>
                <a:latin typeface="Verdana"/>
                <a:cs typeface="+mn-cs"/>
              </a:defRPr>
            </a:lvl1pPr>
          </a:lstStyle>
          <a:p>
            <a:pPr>
              <a:defRPr/>
            </a:pPr>
            <a:endParaRPr lang="en-US"/>
          </a:p>
        </p:txBody>
      </p:sp>
      <p:sp>
        <p:nvSpPr>
          <p:cNvPr id="6" name="Slide Number Placeholder 5"/>
          <p:cNvSpPr>
            <a:spLocks noGrp="1"/>
          </p:cNvSpPr>
          <p:nvPr>
            <p:ph type="sldNum" sz="quarter" idx="4"/>
          </p:nvPr>
        </p:nvSpPr>
        <p:spPr>
          <a:xfrm>
            <a:off x="685800" y="4800600"/>
            <a:ext cx="457200" cy="171450"/>
          </a:xfrm>
          <a:prstGeom prst="rect">
            <a:avLst/>
          </a:prstGeom>
        </p:spPr>
        <p:txBody>
          <a:bodyPr vert="horz" lIns="0" tIns="0" rIns="0" bIns="0" rtlCol="0" anchor="b" anchorCtr="0"/>
          <a:lstStyle>
            <a:lvl1pPr algn="ctr" fontAlgn="auto">
              <a:spcBef>
                <a:spcPts val="0"/>
              </a:spcBef>
              <a:spcAft>
                <a:spcPts val="0"/>
              </a:spcAft>
              <a:defRPr sz="1400" b="1">
                <a:solidFill>
                  <a:srgbClr val="FFFFFF"/>
                </a:solidFill>
                <a:latin typeface="Verdana"/>
                <a:cs typeface="+mn-cs"/>
              </a:defRPr>
            </a:lvl1pPr>
          </a:lstStyle>
          <a:p>
            <a:pPr>
              <a:defRPr/>
            </a:pPr>
            <a:fld id="{B5DEDFF3-1197-4CA8-B9C3-631AF09817B7}" type="slidenum">
              <a:rPr lang="en-US"/>
              <a:pPr>
                <a:defRPr/>
              </a:pPr>
              <a:t>‹#›</a:t>
            </a:fld>
            <a:endParaRPr lang="en-US" dirty="0"/>
          </a:p>
        </p:txBody>
      </p:sp>
      <p:pic>
        <p:nvPicPr>
          <p:cNvPr id="1031" name="Picture 24" descr="APMT_Logo_Black_PNG.png"/>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6340478" y="4748214"/>
            <a:ext cx="2259013" cy="30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ight Triangle 8"/>
          <p:cNvSpPr/>
          <p:nvPr/>
        </p:nvSpPr>
        <p:spPr bwMode="hidden">
          <a:xfrm rot="5400000">
            <a:off x="444502" y="-444500"/>
            <a:ext cx="528638" cy="1417638"/>
          </a:xfrm>
          <a:prstGeom prst="rtTriangle">
            <a:avLst/>
          </a:prstGeom>
          <a:solidFill>
            <a:srgbClr val="FF6319"/>
          </a:solidFill>
          <a:ln>
            <a:noFill/>
          </a:ln>
          <a:effectLst/>
        </p:spPr>
        <p:style>
          <a:lnRef idx="1">
            <a:schemeClr val="accent1"/>
          </a:lnRef>
          <a:fillRef idx="3">
            <a:schemeClr val="accent1"/>
          </a:fillRef>
          <a:effectRef idx="2">
            <a:schemeClr val="accent1"/>
          </a:effectRef>
          <a:fontRef idx="minor">
            <a:schemeClr val="lt1"/>
          </a:fontRef>
        </p:style>
        <p:txBody>
          <a:bodyPr lIns="91420" tIns="45709" rIns="91420" bIns="45709" anchor="ctr"/>
          <a:lstStyle/>
          <a:p>
            <a:pPr algn="ctr" fontAlgn="auto">
              <a:spcBef>
                <a:spcPts val="0"/>
              </a:spcBef>
              <a:spcAft>
                <a:spcPts val="0"/>
              </a:spcAft>
              <a:defRPr/>
            </a:pPr>
            <a:endParaRPr lang="en-US" dirty="0">
              <a:latin typeface="Verdana"/>
            </a:endParaRPr>
          </a:p>
        </p:txBody>
      </p:sp>
      <p:sp>
        <p:nvSpPr>
          <p:cNvPr id="3" name="MSIPCMContentMarking" descr="{&quot;HashCode&quot;:87132588,&quot;Placement&quot;:&quot;Footer&quot;,&quot;Top&quot;:384.343,&quot;Left&quot;:0.0,&quot;SlideWidth&quot;:720,&quot;SlideHeight&quot;:405}">
            <a:extLst>
              <a:ext uri="{FF2B5EF4-FFF2-40B4-BE49-F238E27FC236}">
                <a16:creationId xmlns:a16="http://schemas.microsoft.com/office/drawing/2014/main" id="{82BB9AB8-74DA-442B-9EEE-4090BBA4513B}"/>
              </a:ext>
            </a:extLst>
          </p:cNvPr>
          <p:cNvSpPr txBox="1"/>
          <p:nvPr userDrawn="1"/>
        </p:nvSpPr>
        <p:spPr>
          <a:xfrm>
            <a:off x="0" y="4881156"/>
            <a:ext cx="1437012" cy="262344"/>
          </a:xfrm>
          <a:prstGeom prst="rect">
            <a:avLst/>
          </a:prstGeom>
          <a:noFill/>
        </p:spPr>
        <p:txBody>
          <a:bodyPr vert="horz" wrap="square" lIns="0" tIns="0" rIns="0" bIns="0" rtlCol="0" anchor="ctr" anchorCtr="1">
            <a:spAutoFit/>
          </a:bodyPr>
          <a:lstStyle/>
          <a:p>
            <a:pPr algn="l">
              <a:spcBef>
                <a:spcPct val="0"/>
              </a:spcBef>
              <a:spcAft>
                <a:spcPct val="0"/>
              </a:spcAft>
            </a:pPr>
            <a:r>
              <a:rPr lang="en-IN" sz="1000">
                <a:solidFill>
                  <a:srgbClr val="000000"/>
                </a:solidFill>
                <a:latin typeface="Calibri" panose="020F0502020204030204" pitchFamily="34" charset="0"/>
              </a:rPr>
              <a:t>Classification: Internal</a:t>
            </a:r>
          </a:p>
        </p:txBody>
      </p:sp>
    </p:spTree>
    <p:extLst>
      <p:ext uri="{BB962C8B-B14F-4D97-AF65-F5344CB8AC3E}">
        <p14:creationId xmlns:p14="http://schemas.microsoft.com/office/powerpoint/2010/main" val="2295423852"/>
      </p:ext>
    </p:extLst>
  </p:cSld>
  <p:clrMap bg1="lt1" tx1="dk1" bg2="lt2" tx2="dk2" accent1="accent1" accent2="accent2" accent3="accent3" accent4="accent4" accent5="accent5" accent6="accent6" hlink="hlink" folHlink="folHlink"/>
  <p:sldLayoutIdLst>
    <p:sldLayoutId id="2147487824" r:id="rId1"/>
    <p:sldLayoutId id="2147487825" r:id="rId2"/>
    <p:sldLayoutId id="2147487826" r:id="rId3"/>
    <p:sldLayoutId id="2147487827" r:id="rId4"/>
    <p:sldLayoutId id="2147487828" r:id="rId5"/>
    <p:sldLayoutId id="2147487829" r:id="rId6"/>
    <p:sldLayoutId id="2147487830" r:id="rId7"/>
  </p:sldLayoutIdLst>
  <p:hf hdr="0" ftr="0" dt="0"/>
  <p:txStyles>
    <p:titleStyle>
      <a:lvl1pPr algn="l" defTabSz="457085" rtl="0" eaLnBrk="1" fontAlgn="base" hangingPunct="1">
        <a:lnSpc>
          <a:spcPct val="90000"/>
        </a:lnSpc>
        <a:spcBef>
          <a:spcPct val="0"/>
        </a:spcBef>
        <a:spcAft>
          <a:spcPct val="0"/>
        </a:spcAft>
        <a:defRPr sz="2400" kern="1200">
          <a:solidFill>
            <a:srgbClr val="FF6319"/>
          </a:solidFill>
          <a:latin typeface="Verdana"/>
          <a:ea typeface="Verdana" pitchFamily="34" charset="0"/>
          <a:cs typeface="Verdana"/>
        </a:defRPr>
      </a:lvl1pPr>
      <a:lvl2pPr algn="l" defTabSz="457085" rtl="0" eaLnBrk="1" fontAlgn="base" hangingPunct="1">
        <a:lnSpc>
          <a:spcPct val="90000"/>
        </a:lnSpc>
        <a:spcBef>
          <a:spcPct val="0"/>
        </a:spcBef>
        <a:spcAft>
          <a:spcPct val="0"/>
        </a:spcAft>
        <a:defRPr sz="2400">
          <a:solidFill>
            <a:srgbClr val="FF6319"/>
          </a:solidFill>
          <a:latin typeface="Verdana" pitchFamily="34" charset="0"/>
          <a:ea typeface="Verdana" pitchFamily="34" charset="0"/>
          <a:cs typeface="Verdana" pitchFamily="34" charset="0"/>
        </a:defRPr>
      </a:lvl2pPr>
      <a:lvl3pPr algn="l" defTabSz="457085" rtl="0" eaLnBrk="1" fontAlgn="base" hangingPunct="1">
        <a:lnSpc>
          <a:spcPct val="90000"/>
        </a:lnSpc>
        <a:spcBef>
          <a:spcPct val="0"/>
        </a:spcBef>
        <a:spcAft>
          <a:spcPct val="0"/>
        </a:spcAft>
        <a:defRPr sz="2400">
          <a:solidFill>
            <a:srgbClr val="FF6319"/>
          </a:solidFill>
          <a:latin typeface="Verdana" pitchFamily="34" charset="0"/>
          <a:ea typeface="Verdana" pitchFamily="34" charset="0"/>
          <a:cs typeface="Verdana" pitchFamily="34" charset="0"/>
        </a:defRPr>
      </a:lvl3pPr>
      <a:lvl4pPr algn="l" defTabSz="457085" rtl="0" eaLnBrk="1" fontAlgn="base" hangingPunct="1">
        <a:lnSpc>
          <a:spcPct val="90000"/>
        </a:lnSpc>
        <a:spcBef>
          <a:spcPct val="0"/>
        </a:spcBef>
        <a:spcAft>
          <a:spcPct val="0"/>
        </a:spcAft>
        <a:defRPr sz="2400">
          <a:solidFill>
            <a:srgbClr val="FF6319"/>
          </a:solidFill>
          <a:latin typeface="Verdana" pitchFamily="34" charset="0"/>
          <a:ea typeface="Verdana" pitchFamily="34" charset="0"/>
          <a:cs typeface="Verdana" pitchFamily="34" charset="0"/>
        </a:defRPr>
      </a:lvl4pPr>
      <a:lvl5pPr algn="l" defTabSz="457085" rtl="0" eaLnBrk="1" fontAlgn="base" hangingPunct="1">
        <a:lnSpc>
          <a:spcPct val="90000"/>
        </a:lnSpc>
        <a:spcBef>
          <a:spcPct val="0"/>
        </a:spcBef>
        <a:spcAft>
          <a:spcPct val="0"/>
        </a:spcAft>
        <a:defRPr sz="2400">
          <a:solidFill>
            <a:srgbClr val="FF6319"/>
          </a:solidFill>
          <a:latin typeface="Verdana" pitchFamily="34" charset="0"/>
          <a:ea typeface="Verdana" pitchFamily="34" charset="0"/>
          <a:cs typeface="Verdana" pitchFamily="34" charset="0"/>
        </a:defRPr>
      </a:lvl5pPr>
      <a:lvl6pPr marL="457085" algn="l" defTabSz="457085" rtl="0" eaLnBrk="1" fontAlgn="base" hangingPunct="1">
        <a:lnSpc>
          <a:spcPct val="90000"/>
        </a:lnSpc>
        <a:spcBef>
          <a:spcPct val="0"/>
        </a:spcBef>
        <a:spcAft>
          <a:spcPct val="0"/>
        </a:spcAft>
        <a:defRPr sz="2400">
          <a:solidFill>
            <a:srgbClr val="FF6319"/>
          </a:solidFill>
          <a:latin typeface="Verdana" pitchFamily="34" charset="0"/>
          <a:ea typeface="Verdana" pitchFamily="34" charset="0"/>
          <a:cs typeface="Verdana" pitchFamily="34" charset="0"/>
        </a:defRPr>
      </a:lvl6pPr>
      <a:lvl7pPr marL="914169" algn="l" defTabSz="457085" rtl="0" eaLnBrk="1" fontAlgn="base" hangingPunct="1">
        <a:lnSpc>
          <a:spcPct val="90000"/>
        </a:lnSpc>
        <a:spcBef>
          <a:spcPct val="0"/>
        </a:spcBef>
        <a:spcAft>
          <a:spcPct val="0"/>
        </a:spcAft>
        <a:defRPr sz="2400">
          <a:solidFill>
            <a:srgbClr val="FF6319"/>
          </a:solidFill>
          <a:latin typeface="Verdana" pitchFamily="34" charset="0"/>
          <a:ea typeface="Verdana" pitchFamily="34" charset="0"/>
          <a:cs typeface="Verdana" pitchFamily="34" charset="0"/>
        </a:defRPr>
      </a:lvl7pPr>
      <a:lvl8pPr marL="1371254" algn="l" defTabSz="457085" rtl="0" eaLnBrk="1" fontAlgn="base" hangingPunct="1">
        <a:lnSpc>
          <a:spcPct val="90000"/>
        </a:lnSpc>
        <a:spcBef>
          <a:spcPct val="0"/>
        </a:spcBef>
        <a:spcAft>
          <a:spcPct val="0"/>
        </a:spcAft>
        <a:defRPr sz="2400">
          <a:solidFill>
            <a:srgbClr val="FF6319"/>
          </a:solidFill>
          <a:latin typeface="Verdana" pitchFamily="34" charset="0"/>
          <a:ea typeface="Verdana" pitchFamily="34" charset="0"/>
          <a:cs typeface="Verdana" pitchFamily="34" charset="0"/>
        </a:defRPr>
      </a:lvl8pPr>
      <a:lvl9pPr marL="1828338" algn="l" defTabSz="457085" rtl="0" eaLnBrk="1" fontAlgn="base" hangingPunct="1">
        <a:lnSpc>
          <a:spcPct val="90000"/>
        </a:lnSpc>
        <a:spcBef>
          <a:spcPct val="0"/>
        </a:spcBef>
        <a:spcAft>
          <a:spcPct val="0"/>
        </a:spcAft>
        <a:defRPr sz="2400">
          <a:solidFill>
            <a:srgbClr val="FF6319"/>
          </a:solidFill>
          <a:latin typeface="Verdana" pitchFamily="34" charset="0"/>
          <a:ea typeface="Verdana" pitchFamily="34" charset="0"/>
          <a:cs typeface="Verdana" pitchFamily="34" charset="0"/>
        </a:defRPr>
      </a:lvl9pPr>
    </p:titleStyle>
    <p:bodyStyle>
      <a:lvl1pPr marL="342814" indent="-342814" algn="l" defTabSz="457085" rtl="0" eaLnBrk="1" fontAlgn="base" hangingPunct="1">
        <a:lnSpc>
          <a:spcPct val="110000"/>
        </a:lnSpc>
        <a:spcBef>
          <a:spcPct val="0"/>
        </a:spcBef>
        <a:spcAft>
          <a:spcPts val="1200"/>
        </a:spcAft>
        <a:buClr>
          <a:srgbClr val="FF6319"/>
        </a:buClr>
        <a:buFont typeface="Arial" pitchFamily="34" charset="0"/>
        <a:buChar char="•"/>
        <a:defRPr sz="3200" kern="1200">
          <a:solidFill>
            <a:schemeClr val="tx1"/>
          </a:solidFill>
          <a:latin typeface="Verdana"/>
          <a:ea typeface="Verdana" pitchFamily="34" charset="0"/>
          <a:cs typeface="Verdana"/>
        </a:defRPr>
      </a:lvl1pPr>
      <a:lvl2pPr marL="225368" indent="-225368" algn="l" defTabSz="457085" rtl="0" eaLnBrk="1" fontAlgn="base" hangingPunct="1">
        <a:lnSpc>
          <a:spcPct val="110000"/>
        </a:lnSpc>
        <a:spcBef>
          <a:spcPct val="0"/>
        </a:spcBef>
        <a:spcAft>
          <a:spcPts val="600"/>
        </a:spcAft>
        <a:buClr>
          <a:srgbClr val="FF6319"/>
        </a:buClr>
        <a:buFont typeface="Arial" pitchFamily="34" charset="0"/>
        <a:buChar char="•"/>
        <a:defRPr sz="2800" kern="1200">
          <a:solidFill>
            <a:schemeClr val="tx1"/>
          </a:solidFill>
          <a:latin typeface="Verdana"/>
          <a:ea typeface="Verdana" pitchFamily="34" charset="0"/>
          <a:cs typeface="Verdana"/>
        </a:defRPr>
      </a:lvl2pPr>
      <a:lvl3pPr marL="460259" indent="-234890" algn="l" defTabSz="457085" rtl="0" eaLnBrk="1" fontAlgn="base" hangingPunct="1">
        <a:lnSpc>
          <a:spcPct val="110000"/>
        </a:lnSpc>
        <a:spcBef>
          <a:spcPct val="0"/>
        </a:spcBef>
        <a:spcAft>
          <a:spcPts val="600"/>
        </a:spcAft>
        <a:buClr>
          <a:schemeClr val="tx1"/>
        </a:buClr>
        <a:buFont typeface="Lucida Grande"/>
        <a:buChar char="-"/>
        <a:defRPr sz="1600" kern="1200">
          <a:solidFill>
            <a:schemeClr val="tx1"/>
          </a:solidFill>
          <a:latin typeface="Verdana"/>
          <a:ea typeface="Verdana" pitchFamily="34" charset="0"/>
          <a:cs typeface="Verdana"/>
        </a:defRPr>
      </a:lvl3pPr>
      <a:lvl4pPr marL="687215" indent="-226955" algn="l" defTabSz="457085" rtl="0" eaLnBrk="1" fontAlgn="base" hangingPunct="1">
        <a:lnSpc>
          <a:spcPct val="110000"/>
        </a:lnSpc>
        <a:spcBef>
          <a:spcPct val="0"/>
        </a:spcBef>
        <a:spcAft>
          <a:spcPts val="600"/>
        </a:spcAft>
        <a:buClr>
          <a:schemeClr val="tx1"/>
        </a:buClr>
        <a:buFont typeface="Lucida Grande"/>
        <a:buChar char="-"/>
        <a:defRPr sz="1400" kern="1200">
          <a:solidFill>
            <a:schemeClr val="tx1"/>
          </a:solidFill>
          <a:latin typeface="Verdana"/>
          <a:ea typeface="Verdana" pitchFamily="34" charset="0"/>
          <a:cs typeface="Verdana"/>
        </a:defRPr>
      </a:lvl4pPr>
      <a:lvl5pPr marL="912582" indent="-225368" algn="l" defTabSz="457085" rtl="0" eaLnBrk="1" fontAlgn="base" hangingPunct="1">
        <a:lnSpc>
          <a:spcPct val="110000"/>
        </a:lnSpc>
        <a:spcBef>
          <a:spcPct val="0"/>
        </a:spcBef>
        <a:spcAft>
          <a:spcPts val="600"/>
        </a:spcAft>
        <a:buClr>
          <a:schemeClr val="tx1"/>
        </a:buClr>
        <a:buFont typeface="Lucida Grande"/>
        <a:buChar char="-"/>
        <a:defRPr sz="1400" kern="1200">
          <a:solidFill>
            <a:schemeClr val="tx1"/>
          </a:solidFill>
          <a:latin typeface="Verdana"/>
          <a:ea typeface="Verdana" pitchFamily="34" charset="0"/>
          <a:cs typeface="Verdana"/>
        </a:defRPr>
      </a:lvl5pPr>
      <a:lvl6pPr marL="2513966" indent="-228542" algn="l" defTabSz="457085" rtl="0" eaLnBrk="1" latinLnBrk="0" hangingPunct="1">
        <a:spcBef>
          <a:spcPct val="20000"/>
        </a:spcBef>
        <a:buFont typeface="Arial"/>
        <a:buChar char="•"/>
        <a:defRPr sz="2000" kern="1200">
          <a:solidFill>
            <a:schemeClr val="tx1"/>
          </a:solidFill>
          <a:latin typeface="+mn-lt"/>
          <a:ea typeface="+mn-ea"/>
          <a:cs typeface="+mn-cs"/>
        </a:defRPr>
      </a:lvl6pPr>
      <a:lvl7pPr marL="2971050" indent="-228542" algn="l" defTabSz="457085" rtl="0" eaLnBrk="1" latinLnBrk="0" hangingPunct="1">
        <a:spcBef>
          <a:spcPct val="20000"/>
        </a:spcBef>
        <a:buFont typeface="Arial"/>
        <a:buChar char="•"/>
        <a:defRPr sz="2000" kern="1200">
          <a:solidFill>
            <a:schemeClr val="tx1"/>
          </a:solidFill>
          <a:latin typeface="+mn-lt"/>
          <a:ea typeface="+mn-ea"/>
          <a:cs typeface="+mn-cs"/>
        </a:defRPr>
      </a:lvl7pPr>
      <a:lvl8pPr marL="3428135" indent="-228542" algn="l" defTabSz="457085" rtl="0" eaLnBrk="1" latinLnBrk="0" hangingPunct="1">
        <a:spcBef>
          <a:spcPct val="20000"/>
        </a:spcBef>
        <a:buFont typeface="Arial"/>
        <a:buChar char="•"/>
        <a:defRPr sz="2000" kern="1200">
          <a:solidFill>
            <a:schemeClr val="tx1"/>
          </a:solidFill>
          <a:latin typeface="+mn-lt"/>
          <a:ea typeface="+mn-ea"/>
          <a:cs typeface="+mn-cs"/>
        </a:defRPr>
      </a:lvl8pPr>
      <a:lvl9pPr marL="3885219" indent="-228542" algn="l" defTabSz="457085"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85" rtl="0" eaLnBrk="1" latinLnBrk="0" hangingPunct="1">
        <a:defRPr sz="1800" kern="1200">
          <a:solidFill>
            <a:schemeClr val="tx1"/>
          </a:solidFill>
          <a:latin typeface="+mn-lt"/>
          <a:ea typeface="+mn-ea"/>
          <a:cs typeface="+mn-cs"/>
        </a:defRPr>
      </a:lvl1pPr>
      <a:lvl2pPr marL="457085" algn="l" defTabSz="457085" rtl="0" eaLnBrk="1" latinLnBrk="0" hangingPunct="1">
        <a:defRPr sz="1800" kern="1200">
          <a:solidFill>
            <a:schemeClr val="tx1"/>
          </a:solidFill>
          <a:latin typeface="+mn-lt"/>
          <a:ea typeface="+mn-ea"/>
          <a:cs typeface="+mn-cs"/>
        </a:defRPr>
      </a:lvl2pPr>
      <a:lvl3pPr marL="914169" algn="l" defTabSz="457085" rtl="0" eaLnBrk="1" latinLnBrk="0" hangingPunct="1">
        <a:defRPr sz="1800" kern="1200">
          <a:solidFill>
            <a:schemeClr val="tx1"/>
          </a:solidFill>
          <a:latin typeface="+mn-lt"/>
          <a:ea typeface="+mn-ea"/>
          <a:cs typeface="+mn-cs"/>
        </a:defRPr>
      </a:lvl3pPr>
      <a:lvl4pPr marL="1371254" algn="l" defTabSz="457085" rtl="0" eaLnBrk="1" latinLnBrk="0" hangingPunct="1">
        <a:defRPr sz="1800" kern="1200">
          <a:solidFill>
            <a:schemeClr val="tx1"/>
          </a:solidFill>
          <a:latin typeface="+mn-lt"/>
          <a:ea typeface="+mn-ea"/>
          <a:cs typeface="+mn-cs"/>
        </a:defRPr>
      </a:lvl4pPr>
      <a:lvl5pPr marL="1828338" algn="l" defTabSz="457085" rtl="0" eaLnBrk="1" latinLnBrk="0" hangingPunct="1">
        <a:defRPr sz="1800" kern="1200">
          <a:solidFill>
            <a:schemeClr val="tx1"/>
          </a:solidFill>
          <a:latin typeface="+mn-lt"/>
          <a:ea typeface="+mn-ea"/>
          <a:cs typeface="+mn-cs"/>
        </a:defRPr>
      </a:lvl5pPr>
      <a:lvl6pPr marL="2285423" algn="l" defTabSz="457085" rtl="0" eaLnBrk="1" latinLnBrk="0" hangingPunct="1">
        <a:defRPr sz="1800" kern="1200">
          <a:solidFill>
            <a:schemeClr val="tx1"/>
          </a:solidFill>
          <a:latin typeface="+mn-lt"/>
          <a:ea typeface="+mn-ea"/>
          <a:cs typeface="+mn-cs"/>
        </a:defRPr>
      </a:lvl6pPr>
      <a:lvl7pPr marL="2742508" algn="l" defTabSz="457085" rtl="0" eaLnBrk="1" latinLnBrk="0" hangingPunct="1">
        <a:defRPr sz="1800" kern="1200">
          <a:solidFill>
            <a:schemeClr val="tx1"/>
          </a:solidFill>
          <a:latin typeface="+mn-lt"/>
          <a:ea typeface="+mn-ea"/>
          <a:cs typeface="+mn-cs"/>
        </a:defRPr>
      </a:lvl7pPr>
      <a:lvl8pPr marL="3199592" algn="l" defTabSz="457085" rtl="0" eaLnBrk="1" latinLnBrk="0" hangingPunct="1">
        <a:defRPr sz="1800" kern="1200">
          <a:solidFill>
            <a:schemeClr val="tx1"/>
          </a:solidFill>
          <a:latin typeface="+mn-lt"/>
          <a:ea typeface="+mn-ea"/>
          <a:cs typeface="+mn-cs"/>
        </a:defRPr>
      </a:lvl8pPr>
      <a:lvl9pPr marL="3656677" algn="l" defTabSz="457085"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tx2">
            <a:lumMod val="50000"/>
            <a:lumOff val="50000"/>
            <a:alpha val="71000"/>
          </a:schemeClr>
        </a:solid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685800" y="17145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altLang="en-US"/>
              <a:t>Click to edit Master title style</a:t>
            </a:r>
          </a:p>
        </p:txBody>
      </p:sp>
      <p:sp>
        <p:nvSpPr>
          <p:cNvPr id="4099" name="Text Placeholder 2"/>
          <p:cNvSpPr>
            <a:spLocks noGrp="1"/>
          </p:cNvSpPr>
          <p:nvPr>
            <p:ph type="body" idx="1"/>
          </p:nvPr>
        </p:nvSpPr>
        <p:spPr bwMode="auto">
          <a:xfrm>
            <a:off x="685800" y="1028700"/>
            <a:ext cx="77724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1143000" y="4800600"/>
            <a:ext cx="1371600" cy="171450"/>
          </a:xfrm>
          <a:prstGeom prst="rect">
            <a:avLst/>
          </a:prstGeom>
        </p:spPr>
        <p:txBody>
          <a:bodyPr vert="horz" lIns="0" tIns="0" rIns="0" bIns="0" rtlCol="0" anchor="b" anchorCtr="0"/>
          <a:lstStyle>
            <a:lvl1pPr algn="l" fontAlgn="auto">
              <a:spcBef>
                <a:spcPts val="0"/>
              </a:spcBef>
              <a:spcAft>
                <a:spcPts val="0"/>
              </a:spcAft>
              <a:defRPr sz="825">
                <a:solidFill>
                  <a:schemeClr val="tx1"/>
                </a:solidFill>
                <a:latin typeface="Verdana"/>
                <a:cs typeface="+mn-cs"/>
              </a:defRPr>
            </a:lvl1pPr>
          </a:lstStyle>
          <a:p>
            <a:pPr>
              <a:defRPr/>
            </a:pPr>
            <a:endParaRPr lang="en-US" sz="1400" dirty="0">
              <a:solidFill>
                <a:schemeClr val="tx2"/>
              </a:solidFill>
            </a:endParaRPr>
          </a:p>
        </p:txBody>
      </p:sp>
      <p:sp>
        <p:nvSpPr>
          <p:cNvPr id="5" name="Footer Placeholder 4"/>
          <p:cNvSpPr>
            <a:spLocks noGrp="1"/>
          </p:cNvSpPr>
          <p:nvPr>
            <p:ph type="ftr" sz="quarter" idx="3"/>
          </p:nvPr>
        </p:nvSpPr>
        <p:spPr>
          <a:xfrm>
            <a:off x="2514603" y="4800600"/>
            <a:ext cx="3794125" cy="171450"/>
          </a:xfrm>
          <a:prstGeom prst="rect">
            <a:avLst/>
          </a:prstGeom>
        </p:spPr>
        <p:txBody>
          <a:bodyPr vert="horz" lIns="0" tIns="0" rIns="0" bIns="0" rtlCol="0" anchor="b" anchorCtr="0"/>
          <a:lstStyle>
            <a:lvl1pPr algn="r" fontAlgn="auto">
              <a:spcBef>
                <a:spcPts val="0"/>
              </a:spcBef>
              <a:spcAft>
                <a:spcPts val="0"/>
              </a:spcAft>
              <a:defRPr sz="1200">
                <a:solidFill>
                  <a:schemeClr val="tx2"/>
                </a:solidFill>
                <a:latin typeface="Verdana"/>
                <a:cs typeface="+mn-cs"/>
              </a:defRPr>
            </a:lvl1pPr>
          </a:lstStyle>
          <a:p>
            <a:pPr>
              <a:defRPr/>
            </a:pPr>
            <a:endParaRPr lang="en-US"/>
          </a:p>
        </p:txBody>
      </p:sp>
      <p:sp>
        <p:nvSpPr>
          <p:cNvPr id="6" name="Slide Number Placeholder 5"/>
          <p:cNvSpPr>
            <a:spLocks noGrp="1"/>
          </p:cNvSpPr>
          <p:nvPr>
            <p:ph type="sldNum" sz="quarter" idx="4"/>
          </p:nvPr>
        </p:nvSpPr>
        <p:spPr>
          <a:xfrm>
            <a:off x="685800" y="4800600"/>
            <a:ext cx="457200" cy="171450"/>
          </a:xfrm>
          <a:prstGeom prst="rect">
            <a:avLst/>
          </a:prstGeom>
        </p:spPr>
        <p:txBody>
          <a:bodyPr vert="horz" lIns="0" tIns="0" rIns="0" bIns="0" rtlCol="0" anchor="b" anchorCtr="0"/>
          <a:lstStyle>
            <a:lvl1pPr algn="ctr" fontAlgn="auto">
              <a:spcBef>
                <a:spcPts val="0"/>
              </a:spcBef>
              <a:spcAft>
                <a:spcPts val="0"/>
              </a:spcAft>
              <a:defRPr sz="1200" b="1">
                <a:solidFill>
                  <a:srgbClr val="FFFFFF"/>
                </a:solidFill>
                <a:latin typeface="Verdana"/>
                <a:cs typeface="+mn-cs"/>
              </a:defRPr>
            </a:lvl1pPr>
          </a:lstStyle>
          <a:p>
            <a:pPr>
              <a:defRPr/>
            </a:pPr>
            <a:fld id="{B5DEDFF3-1197-4CA8-B9C3-631AF09817B7}" type="slidenum">
              <a:rPr lang="en-US" smtClean="0"/>
              <a:pPr>
                <a:defRPr/>
              </a:pPr>
              <a:t>‹#›</a:t>
            </a:fld>
            <a:endParaRPr lang="en-US" dirty="0"/>
          </a:p>
        </p:txBody>
      </p:sp>
      <p:pic>
        <p:nvPicPr>
          <p:cNvPr id="4103" name="Picture 24" descr="APMT_Logo_Black_PNG.png"/>
          <p:cNvPicPr>
            <a:picLocks noChangeAspect="1"/>
          </p:cNvPicPr>
          <p:nvPr/>
        </p:nvPicPr>
        <p:blipFill>
          <a:blip r:embed="rId19" cstate="email">
            <a:extLst>
              <a:ext uri="{28A0092B-C50C-407E-A947-70E740481C1C}">
                <a14:useLocalDpi xmlns:a14="http://schemas.microsoft.com/office/drawing/2010/main"/>
              </a:ext>
            </a:extLst>
          </a:blip>
          <a:srcRect/>
          <a:stretch>
            <a:fillRect/>
          </a:stretch>
        </p:blipFill>
        <p:spPr bwMode="auto">
          <a:xfrm>
            <a:off x="6340478" y="4748214"/>
            <a:ext cx="2259013" cy="30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ight Triangle 8"/>
          <p:cNvSpPr/>
          <p:nvPr/>
        </p:nvSpPr>
        <p:spPr bwMode="hidden">
          <a:xfrm rot="5400000">
            <a:off x="444502" y="-444500"/>
            <a:ext cx="528638" cy="1417638"/>
          </a:xfrm>
          <a:prstGeom prst="rtTriangle">
            <a:avLst/>
          </a:prstGeom>
          <a:solidFill>
            <a:srgbClr val="FF6319"/>
          </a:solidFill>
          <a:ln>
            <a:noFill/>
          </a:ln>
          <a:effectLst/>
        </p:spPr>
        <p:style>
          <a:lnRef idx="1">
            <a:schemeClr val="accent1"/>
          </a:lnRef>
          <a:fillRef idx="3">
            <a:schemeClr val="accent1"/>
          </a:fillRef>
          <a:effectRef idx="2">
            <a:schemeClr val="accent1"/>
          </a:effectRef>
          <a:fontRef idx="minor">
            <a:schemeClr val="lt1"/>
          </a:fontRef>
        </p:style>
        <p:txBody>
          <a:bodyPr lIns="80465" tIns="40232" rIns="80465" bIns="40232" anchor="ctr"/>
          <a:lstStyle/>
          <a:p>
            <a:pPr algn="ctr" fontAlgn="auto">
              <a:spcBef>
                <a:spcPts val="0"/>
              </a:spcBef>
              <a:spcAft>
                <a:spcPts val="0"/>
              </a:spcAft>
              <a:defRPr/>
            </a:pPr>
            <a:endParaRPr lang="en-US" dirty="0"/>
          </a:p>
        </p:txBody>
      </p:sp>
      <p:sp>
        <p:nvSpPr>
          <p:cNvPr id="3" name="MSIPCMContentMarking" descr="{&quot;HashCode&quot;:87132588,&quot;Placement&quot;:&quot;Footer&quot;,&quot;Top&quot;:384.343,&quot;Left&quot;:0.0,&quot;SlideWidth&quot;:720,&quot;SlideHeight&quot;:405}">
            <a:extLst>
              <a:ext uri="{FF2B5EF4-FFF2-40B4-BE49-F238E27FC236}">
                <a16:creationId xmlns:a16="http://schemas.microsoft.com/office/drawing/2014/main" id="{9C684780-F72A-4EE0-B3FB-8D85FCFA5ED1}"/>
              </a:ext>
            </a:extLst>
          </p:cNvPr>
          <p:cNvSpPr txBox="1"/>
          <p:nvPr userDrawn="1"/>
        </p:nvSpPr>
        <p:spPr>
          <a:xfrm>
            <a:off x="0" y="4881156"/>
            <a:ext cx="1437012" cy="262344"/>
          </a:xfrm>
          <a:prstGeom prst="rect">
            <a:avLst/>
          </a:prstGeom>
          <a:noFill/>
        </p:spPr>
        <p:txBody>
          <a:bodyPr vert="horz" wrap="square" lIns="0" tIns="0" rIns="0" bIns="0" rtlCol="0" anchor="ctr" anchorCtr="1">
            <a:spAutoFit/>
          </a:bodyPr>
          <a:lstStyle/>
          <a:p>
            <a:pPr algn="l">
              <a:spcBef>
                <a:spcPct val="0"/>
              </a:spcBef>
              <a:spcAft>
                <a:spcPct val="0"/>
              </a:spcAft>
            </a:pPr>
            <a:r>
              <a:rPr lang="en-IN" sz="1000">
                <a:solidFill>
                  <a:srgbClr val="000000"/>
                </a:solidFill>
                <a:latin typeface="Calibri" panose="020F0502020204030204" pitchFamily="34" charset="0"/>
              </a:rPr>
              <a:t>Classification: Internal</a:t>
            </a:r>
          </a:p>
        </p:txBody>
      </p:sp>
    </p:spTree>
    <p:extLst>
      <p:ext uri="{BB962C8B-B14F-4D97-AF65-F5344CB8AC3E}">
        <p14:creationId xmlns:p14="http://schemas.microsoft.com/office/powerpoint/2010/main" val="646373472"/>
      </p:ext>
    </p:extLst>
  </p:cSld>
  <p:clrMap bg1="lt1" tx1="dk1" bg2="lt2" tx2="dk2" accent1="accent1" accent2="accent2" accent3="accent3" accent4="accent4" accent5="accent5" accent6="accent6" hlink="hlink" folHlink="folHlink"/>
  <p:sldLayoutIdLst>
    <p:sldLayoutId id="2147487832" r:id="rId1"/>
    <p:sldLayoutId id="2147487833" r:id="rId2"/>
    <p:sldLayoutId id="2147487834" r:id="rId3"/>
    <p:sldLayoutId id="2147487835" r:id="rId4"/>
    <p:sldLayoutId id="2147487836" r:id="rId5"/>
    <p:sldLayoutId id="2147487837" r:id="rId6"/>
    <p:sldLayoutId id="2147487838" r:id="rId7"/>
    <p:sldLayoutId id="2147487839" r:id="rId8"/>
    <p:sldLayoutId id="2147487840" r:id="rId9"/>
    <p:sldLayoutId id="2147487841" r:id="rId10"/>
    <p:sldLayoutId id="2147487842" r:id="rId11"/>
    <p:sldLayoutId id="2147487843" r:id="rId12"/>
    <p:sldLayoutId id="2147487844" r:id="rId13"/>
    <p:sldLayoutId id="2147487845" r:id="rId14"/>
    <p:sldLayoutId id="2147487846" r:id="rId15"/>
    <p:sldLayoutId id="2147487847" r:id="rId16"/>
    <p:sldLayoutId id="2147487848" r:id="rId17"/>
  </p:sldLayoutIdLst>
  <p:hf hdr="0" ftr="0" dt="0"/>
  <p:txStyles>
    <p:titleStyle>
      <a:lvl1pPr algn="l" defTabSz="402315" rtl="0" eaLnBrk="1" fontAlgn="base" hangingPunct="1">
        <a:lnSpc>
          <a:spcPct val="90000"/>
        </a:lnSpc>
        <a:spcBef>
          <a:spcPct val="0"/>
        </a:spcBef>
        <a:spcAft>
          <a:spcPct val="0"/>
        </a:spcAft>
        <a:defRPr sz="2100" kern="1200">
          <a:solidFill>
            <a:srgbClr val="FF6319"/>
          </a:solidFill>
          <a:latin typeface="Verdana"/>
          <a:ea typeface="Verdana" pitchFamily="34" charset="0"/>
          <a:cs typeface="Verdana"/>
        </a:defRPr>
      </a:lvl1pPr>
      <a:lvl2pPr algn="l" defTabSz="402315" rtl="0" eaLnBrk="1" fontAlgn="base" hangingPunct="1">
        <a:lnSpc>
          <a:spcPct val="90000"/>
        </a:lnSpc>
        <a:spcBef>
          <a:spcPct val="0"/>
        </a:spcBef>
        <a:spcAft>
          <a:spcPct val="0"/>
        </a:spcAft>
        <a:defRPr sz="2100">
          <a:solidFill>
            <a:srgbClr val="FF6319"/>
          </a:solidFill>
          <a:latin typeface="Verdana" pitchFamily="34" charset="0"/>
          <a:ea typeface="Verdana" pitchFamily="34" charset="0"/>
          <a:cs typeface="Verdana" pitchFamily="34" charset="0"/>
        </a:defRPr>
      </a:lvl2pPr>
      <a:lvl3pPr algn="l" defTabSz="402315" rtl="0" eaLnBrk="1" fontAlgn="base" hangingPunct="1">
        <a:lnSpc>
          <a:spcPct val="90000"/>
        </a:lnSpc>
        <a:spcBef>
          <a:spcPct val="0"/>
        </a:spcBef>
        <a:spcAft>
          <a:spcPct val="0"/>
        </a:spcAft>
        <a:defRPr sz="2100">
          <a:solidFill>
            <a:srgbClr val="FF6319"/>
          </a:solidFill>
          <a:latin typeface="Verdana" pitchFamily="34" charset="0"/>
          <a:ea typeface="Verdana" pitchFamily="34" charset="0"/>
          <a:cs typeface="Verdana" pitchFamily="34" charset="0"/>
        </a:defRPr>
      </a:lvl3pPr>
      <a:lvl4pPr algn="l" defTabSz="402315" rtl="0" eaLnBrk="1" fontAlgn="base" hangingPunct="1">
        <a:lnSpc>
          <a:spcPct val="90000"/>
        </a:lnSpc>
        <a:spcBef>
          <a:spcPct val="0"/>
        </a:spcBef>
        <a:spcAft>
          <a:spcPct val="0"/>
        </a:spcAft>
        <a:defRPr sz="2100">
          <a:solidFill>
            <a:srgbClr val="FF6319"/>
          </a:solidFill>
          <a:latin typeface="Verdana" pitchFamily="34" charset="0"/>
          <a:ea typeface="Verdana" pitchFamily="34" charset="0"/>
          <a:cs typeface="Verdana" pitchFamily="34" charset="0"/>
        </a:defRPr>
      </a:lvl4pPr>
      <a:lvl5pPr algn="l" defTabSz="402315" rtl="0" eaLnBrk="1" fontAlgn="base" hangingPunct="1">
        <a:lnSpc>
          <a:spcPct val="90000"/>
        </a:lnSpc>
        <a:spcBef>
          <a:spcPct val="0"/>
        </a:spcBef>
        <a:spcAft>
          <a:spcPct val="0"/>
        </a:spcAft>
        <a:defRPr sz="2100">
          <a:solidFill>
            <a:srgbClr val="FF6319"/>
          </a:solidFill>
          <a:latin typeface="Verdana" pitchFamily="34" charset="0"/>
          <a:ea typeface="Verdana" pitchFamily="34" charset="0"/>
          <a:cs typeface="Verdana" pitchFamily="34" charset="0"/>
        </a:defRPr>
      </a:lvl5pPr>
      <a:lvl6pPr marL="402315" algn="l" defTabSz="402315" rtl="0" eaLnBrk="1" fontAlgn="base" hangingPunct="1">
        <a:lnSpc>
          <a:spcPct val="90000"/>
        </a:lnSpc>
        <a:spcBef>
          <a:spcPct val="0"/>
        </a:spcBef>
        <a:spcAft>
          <a:spcPct val="0"/>
        </a:spcAft>
        <a:defRPr sz="2100">
          <a:solidFill>
            <a:srgbClr val="FF6319"/>
          </a:solidFill>
          <a:latin typeface="Verdana" pitchFamily="34" charset="0"/>
          <a:ea typeface="Verdana" pitchFamily="34" charset="0"/>
          <a:cs typeface="Verdana" pitchFamily="34" charset="0"/>
        </a:defRPr>
      </a:lvl6pPr>
      <a:lvl7pPr marL="804630" algn="l" defTabSz="402315" rtl="0" eaLnBrk="1" fontAlgn="base" hangingPunct="1">
        <a:lnSpc>
          <a:spcPct val="90000"/>
        </a:lnSpc>
        <a:spcBef>
          <a:spcPct val="0"/>
        </a:spcBef>
        <a:spcAft>
          <a:spcPct val="0"/>
        </a:spcAft>
        <a:defRPr sz="2100">
          <a:solidFill>
            <a:srgbClr val="FF6319"/>
          </a:solidFill>
          <a:latin typeface="Verdana" pitchFamily="34" charset="0"/>
          <a:ea typeface="Verdana" pitchFamily="34" charset="0"/>
          <a:cs typeface="Verdana" pitchFamily="34" charset="0"/>
        </a:defRPr>
      </a:lvl7pPr>
      <a:lvl8pPr marL="1206944" algn="l" defTabSz="402315" rtl="0" eaLnBrk="1" fontAlgn="base" hangingPunct="1">
        <a:lnSpc>
          <a:spcPct val="90000"/>
        </a:lnSpc>
        <a:spcBef>
          <a:spcPct val="0"/>
        </a:spcBef>
        <a:spcAft>
          <a:spcPct val="0"/>
        </a:spcAft>
        <a:defRPr sz="2100">
          <a:solidFill>
            <a:srgbClr val="FF6319"/>
          </a:solidFill>
          <a:latin typeface="Verdana" pitchFamily="34" charset="0"/>
          <a:ea typeface="Verdana" pitchFamily="34" charset="0"/>
          <a:cs typeface="Verdana" pitchFamily="34" charset="0"/>
        </a:defRPr>
      </a:lvl8pPr>
      <a:lvl9pPr marL="1609258" algn="l" defTabSz="402315" rtl="0" eaLnBrk="1" fontAlgn="base" hangingPunct="1">
        <a:lnSpc>
          <a:spcPct val="90000"/>
        </a:lnSpc>
        <a:spcBef>
          <a:spcPct val="0"/>
        </a:spcBef>
        <a:spcAft>
          <a:spcPct val="0"/>
        </a:spcAft>
        <a:defRPr sz="2100">
          <a:solidFill>
            <a:srgbClr val="FF6319"/>
          </a:solidFill>
          <a:latin typeface="Verdana" pitchFamily="34" charset="0"/>
          <a:ea typeface="Verdana" pitchFamily="34" charset="0"/>
          <a:cs typeface="Verdana" pitchFamily="34" charset="0"/>
        </a:defRPr>
      </a:lvl9pPr>
    </p:titleStyle>
    <p:bodyStyle>
      <a:lvl1pPr marL="301736" indent="-301736" algn="l" defTabSz="402315" rtl="0" eaLnBrk="1" fontAlgn="base" hangingPunct="1">
        <a:lnSpc>
          <a:spcPct val="110000"/>
        </a:lnSpc>
        <a:spcBef>
          <a:spcPct val="0"/>
        </a:spcBef>
        <a:spcAft>
          <a:spcPts val="1056"/>
        </a:spcAft>
        <a:buClr>
          <a:srgbClr val="FF6319"/>
        </a:buClr>
        <a:buFont typeface="Arial" pitchFamily="34" charset="0"/>
        <a:buChar char="•"/>
        <a:defRPr sz="2850" kern="1200">
          <a:solidFill>
            <a:schemeClr val="tx1"/>
          </a:solidFill>
          <a:latin typeface="Verdana"/>
          <a:ea typeface="Verdana" pitchFamily="34" charset="0"/>
          <a:cs typeface="Verdana"/>
        </a:defRPr>
      </a:lvl1pPr>
      <a:lvl2pPr marL="198363" indent="-198363" algn="l" defTabSz="402315" rtl="0" eaLnBrk="1" fontAlgn="base" hangingPunct="1">
        <a:lnSpc>
          <a:spcPct val="110000"/>
        </a:lnSpc>
        <a:spcBef>
          <a:spcPct val="0"/>
        </a:spcBef>
        <a:spcAft>
          <a:spcPts val="528"/>
        </a:spcAft>
        <a:buClr>
          <a:srgbClr val="FF6319"/>
        </a:buClr>
        <a:buFont typeface="Arial" pitchFamily="34" charset="0"/>
        <a:buChar char="•"/>
        <a:defRPr sz="2475" kern="1200">
          <a:solidFill>
            <a:schemeClr val="tx1"/>
          </a:solidFill>
          <a:latin typeface="Verdana"/>
          <a:ea typeface="Verdana" pitchFamily="34" charset="0"/>
          <a:cs typeface="Verdana"/>
        </a:defRPr>
      </a:lvl2pPr>
      <a:lvl3pPr marL="405109" indent="-206745" algn="l" defTabSz="402315" rtl="0" eaLnBrk="1" fontAlgn="base" hangingPunct="1">
        <a:lnSpc>
          <a:spcPct val="110000"/>
        </a:lnSpc>
        <a:spcBef>
          <a:spcPct val="0"/>
        </a:spcBef>
        <a:spcAft>
          <a:spcPts val="528"/>
        </a:spcAft>
        <a:buClr>
          <a:schemeClr val="tx1"/>
        </a:buClr>
        <a:buFont typeface="Lucida Grande"/>
        <a:buChar char="-"/>
        <a:defRPr sz="1425" kern="1200">
          <a:solidFill>
            <a:schemeClr val="tx1"/>
          </a:solidFill>
          <a:latin typeface="Verdana"/>
          <a:ea typeface="Verdana" pitchFamily="34" charset="0"/>
          <a:cs typeface="Verdana"/>
        </a:defRPr>
      </a:lvl3pPr>
      <a:lvl4pPr marL="604869" indent="-199761" algn="l" defTabSz="402315" rtl="0" eaLnBrk="1" fontAlgn="base" hangingPunct="1">
        <a:lnSpc>
          <a:spcPct val="110000"/>
        </a:lnSpc>
        <a:spcBef>
          <a:spcPct val="0"/>
        </a:spcBef>
        <a:spcAft>
          <a:spcPts val="528"/>
        </a:spcAft>
        <a:buClr>
          <a:schemeClr val="tx1"/>
        </a:buClr>
        <a:buFont typeface="Lucida Grande"/>
        <a:buChar char="-"/>
        <a:defRPr sz="1200" kern="1200">
          <a:solidFill>
            <a:schemeClr val="tx1"/>
          </a:solidFill>
          <a:latin typeface="Verdana"/>
          <a:ea typeface="Verdana" pitchFamily="34" charset="0"/>
          <a:cs typeface="Verdana"/>
        </a:defRPr>
      </a:lvl4pPr>
      <a:lvl5pPr marL="803232" indent="-198363" algn="l" defTabSz="402315" rtl="0" eaLnBrk="1" fontAlgn="base" hangingPunct="1">
        <a:lnSpc>
          <a:spcPct val="110000"/>
        </a:lnSpc>
        <a:spcBef>
          <a:spcPct val="0"/>
        </a:spcBef>
        <a:spcAft>
          <a:spcPts val="528"/>
        </a:spcAft>
        <a:buClr>
          <a:schemeClr val="tx1"/>
        </a:buClr>
        <a:buFont typeface="Lucida Grande"/>
        <a:buChar char="-"/>
        <a:defRPr sz="1200" kern="1200">
          <a:solidFill>
            <a:schemeClr val="tx1"/>
          </a:solidFill>
          <a:latin typeface="Verdana"/>
          <a:ea typeface="Verdana" pitchFamily="34" charset="0"/>
          <a:cs typeface="Verdana"/>
        </a:defRPr>
      </a:lvl5pPr>
      <a:lvl6pPr marL="2212730" indent="-201157" algn="l" defTabSz="402315" rtl="0" eaLnBrk="1" latinLnBrk="0" hangingPunct="1">
        <a:spcBef>
          <a:spcPct val="20000"/>
        </a:spcBef>
        <a:buFont typeface="Arial"/>
        <a:buChar char="•"/>
        <a:defRPr sz="1725" kern="1200">
          <a:solidFill>
            <a:schemeClr val="tx1"/>
          </a:solidFill>
          <a:latin typeface="+mn-lt"/>
          <a:ea typeface="+mn-ea"/>
          <a:cs typeface="+mn-cs"/>
        </a:defRPr>
      </a:lvl6pPr>
      <a:lvl7pPr marL="2615045" indent="-201157" algn="l" defTabSz="402315" rtl="0" eaLnBrk="1" latinLnBrk="0" hangingPunct="1">
        <a:spcBef>
          <a:spcPct val="20000"/>
        </a:spcBef>
        <a:buFont typeface="Arial"/>
        <a:buChar char="•"/>
        <a:defRPr sz="1725" kern="1200">
          <a:solidFill>
            <a:schemeClr val="tx1"/>
          </a:solidFill>
          <a:latin typeface="+mn-lt"/>
          <a:ea typeface="+mn-ea"/>
          <a:cs typeface="+mn-cs"/>
        </a:defRPr>
      </a:lvl7pPr>
      <a:lvl8pPr marL="3017360" indent="-201157" algn="l" defTabSz="402315" rtl="0" eaLnBrk="1" latinLnBrk="0" hangingPunct="1">
        <a:spcBef>
          <a:spcPct val="20000"/>
        </a:spcBef>
        <a:buFont typeface="Arial"/>
        <a:buChar char="•"/>
        <a:defRPr sz="1725" kern="1200">
          <a:solidFill>
            <a:schemeClr val="tx1"/>
          </a:solidFill>
          <a:latin typeface="+mn-lt"/>
          <a:ea typeface="+mn-ea"/>
          <a:cs typeface="+mn-cs"/>
        </a:defRPr>
      </a:lvl8pPr>
      <a:lvl9pPr marL="3419674" indent="-201157" algn="l" defTabSz="402315" rtl="0" eaLnBrk="1" latinLnBrk="0" hangingPunct="1">
        <a:spcBef>
          <a:spcPct val="20000"/>
        </a:spcBef>
        <a:buFont typeface="Arial"/>
        <a:buChar char="•"/>
        <a:defRPr sz="1725" kern="1200">
          <a:solidFill>
            <a:schemeClr val="tx1"/>
          </a:solidFill>
          <a:latin typeface="+mn-lt"/>
          <a:ea typeface="+mn-ea"/>
          <a:cs typeface="+mn-cs"/>
        </a:defRPr>
      </a:lvl9pPr>
    </p:bodyStyle>
    <p:otherStyle>
      <a:defPPr>
        <a:defRPr lang="en-US"/>
      </a:defPPr>
      <a:lvl1pPr marL="0" algn="l" defTabSz="402315" rtl="0" eaLnBrk="1" latinLnBrk="0" hangingPunct="1">
        <a:defRPr sz="1575" kern="1200">
          <a:solidFill>
            <a:schemeClr val="tx1"/>
          </a:solidFill>
          <a:latin typeface="+mn-lt"/>
          <a:ea typeface="+mn-ea"/>
          <a:cs typeface="+mn-cs"/>
        </a:defRPr>
      </a:lvl1pPr>
      <a:lvl2pPr marL="402315" algn="l" defTabSz="402315" rtl="0" eaLnBrk="1" latinLnBrk="0" hangingPunct="1">
        <a:defRPr sz="1575" kern="1200">
          <a:solidFill>
            <a:schemeClr val="tx1"/>
          </a:solidFill>
          <a:latin typeface="+mn-lt"/>
          <a:ea typeface="+mn-ea"/>
          <a:cs typeface="+mn-cs"/>
        </a:defRPr>
      </a:lvl2pPr>
      <a:lvl3pPr marL="804630" algn="l" defTabSz="402315" rtl="0" eaLnBrk="1" latinLnBrk="0" hangingPunct="1">
        <a:defRPr sz="1575" kern="1200">
          <a:solidFill>
            <a:schemeClr val="tx1"/>
          </a:solidFill>
          <a:latin typeface="+mn-lt"/>
          <a:ea typeface="+mn-ea"/>
          <a:cs typeface="+mn-cs"/>
        </a:defRPr>
      </a:lvl3pPr>
      <a:lvl4pPr marL="1206944" algn="l" defTabSz="402315" rtl="0" eaLnBrk="1" latinLnBrk="0" hangingPunct="1">
        <a:defRPr sz="1575" kern="1200">
          <a:solidFill>
            <a:schemeClr val="tx1"/>
          </a:solidFill>
          <a:latin typeface="+mn-lt"/>
          <a:ea typeface="+mn-ea"/>
          <a:cs typeface="+mn-cs"/>
        </a:defRPr>
      </a:lvl4pPr>
      <a:lvl5pPr marL="1609258" algn="l" defTabSz="402315" rtl="0" eaLnBrk="1" latinLnBrk="0" hangingPunct="1">
        <a:defRPr sz="1575" kern="1200">
          <a:solidFill>
            <a:schemeClr val="tx1"/>
          </a:solidFill>
          <a:latin typeface="+mn-lt"/>
          <a:ea typeface="+mn-ea"/>
          <a:cs typeface="+mn-cs"/>
        </a:defRPr>
      </a:lvl5pPr>
      <a:lvl6pPr marL="2011573" algn="l" defTabSz="402315" rtl="0" eaLnBrk="1" latinLnBrk="0" hangingPunct="1">
        <a:defRPr sz="1575" kern="1200">
          <a:solidFill>
            <a:schemeClr val="tx1"/>
          </a:solidFill>
          <a:latin typeface="+mn-lt"/>
          <a:ea typeface="+mn-ea"/>
          <a:cs typeface="+mn-cs"/>
        </a:defRPr>
      </a:lvl6pPr>
      <a:lvl7pPr marL="2413888" algn="l" defTabSz="402315" rtl="0" eaLnBrk="1" latinLnBrk="0" hangingPunct="1">
        <a:defRPr sz="1575" kern="1200">
          <a:solidFill>
            <a:schemeClr val="tx1"/>
          </a:solidFill>
          <a:latin typeface="+mn-lt"/>
          <a:ea typeface="+mn-ea"/>
          <a:cs typeface="+mn-cs"/>
        </a:defRPr>
      </a:lvl7pPr>
      <a:lvl8pPr marL="2816201" algn="l" defTabSz="402315" rtl="0" eaLnBrk="1" latinLnBrk="0" hangingPunct="1">
        <a:defRPr sz="1575" kern="1200">
          <a:solidFill>
            <a:schemeClr val="tx1"/>
          </a:solidFill>
          <a:latin typeface="+mn-lt"/>
          <a:ea typeface="+mn-ea"/>
          <a:cs typeface="+mn-cs"/>
        </a:defRPr>
      </a:lvl8pPr>
      <a:lvl9pPr marL="3218516" algn="l" defTabSz="402315" rtl="0" eaLnBrk="1" latinLnBrk="0" hangingPunct="1">
        <a:defRPr sz="1575"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66CCFF">
            <a:alpha val="7098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171450"/>
            <a:ext cx="7772400" cy="685800"/>
          </a:xfrm>
          <a:prstGeom prst="rect">
            <a:avLst/>
          </a:prstGeom>
        </p:spPr>
        <p:txBody>
          <a:bodyPr vert="horz" lIns="0" tIns="0" rIns="0" bIns="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685800" y="1028700"/>
            <a:ext cx="7772400" cy="360045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3000" y="4800600"/>
            <a:ext cx="1371600" cy="171450"/>
          </a:xfrm>
          <a:prstGeom prst="rect">
            <a:avLst/>
          </a:prstGeom>
        </p:spPr>
        <p:txBody>
          <a:bodyPr vert="horz" lIns="0" tIns="0" rIns="0" bIns="0" rtlCol="0" anchor="b" anchorCtr="0"/>
          <a:lstStyle>
            <a:lvl1pPr algn="l">
              <a:defRPr sz="675">
                <a:solidFill>
                  <a:schemeClr val="tx1"/>
                </a:solidFill>
                <a:latin typeface="Verdana"/>
              </a:defRPr>
            </a:lvl1pPr>
          </a:lstStyle>
          <a:p>
            <a:pPr>
              <a:defRPr/>
            </a:pPr>
            <a:endParaRPr lang="en-US" sz="1400" dirty="0">
              <a:solidFill>
                <a:schemeClr val="tx2"/>
              </a:solidFill>
            </a:endParaRPr>
          </a:p>
        </p:txBody>
      </p:sp>
      <p:sp>
        <p:nvSpPr>
          <p:cNvPr id="5" name="Footer Placeholder 4"/>
          <p:cNvSpPr>
            <a:spLocks noGrp="1"/>
          </p:cNvSpPr>
          <p:nvPr>
            <p:ph type="ftr" sz="quarter" idx="3"/>
          </p:nvPr>
        </p:nvSpPr>
        <p:spPr>
          <a:xfrm>
            <a:off x="2514600" y="4800600"/>
            <a:ext cx="3794760" cy="171450"/>
          </a:xfrm>
          <a:prstGeom prst="rect">
            <a:avLst/>
          </a:prstGeom>
        </p:spPr>
        <p:txBody>
          <a:bodyPr vert="horz" lIns="0" tIns="0" rIns="0" bIns="0" rtlCol="0" anchor="b" anchorCtr="0"/>
          <a:lstStyle>
            <a:lvl1pPr algn="ctr">
              <a:defRPr sz="675">
                <a:solidFill>
                  <a:schemeClr val="tx1"/>
                </a:solidFill>
                <a:latin typeface="Verdana"/>
              </a:defRPr>
            </a:lvl1pPr>
          </a:lstStyle>
          <a:p>
            <a:pPr>
              <a:defRPr/>
            </a:pPr>
            <a:endParaRPr lang="en-US"/>
          </a:p>
        </p:txBody>
      </p:sp>
      <p:sp>
        <p:nvSpPr>
          <p:cNvPr id="6" name="Slide Number Placeholder 5"/>
          <p:cNvSpPr>
            <a:spLocks noGrp="1"/>
          </p:cNvSpPr>
          <p:nvPr>
            <p:ph type="sldNum" sz="quarter" idx="4"/>
          </p:nvPr>
        </p:nvSpPr>
        <p:spPr>
          <a:xfrm>
            <a:off x="685800" y="4800600"/>
            <a:ext cx="457200" cy="171450"/>
          </a:xfrm>
          <a:prstGeom prst="rect">
            <a:avLst/>
          </a:prstGeom>
        </p:spPr>
        <p:txBody>
          <a:bodyPr vert="horz" lIns="0" tIns="0" rIns="0" bIns="0" rtlCol="0" anchor="b" anchorCtr="0"/>
          <a:lstStyle>
            <a:lvl1pPr algn="l">
              <a:defRPr sz="675">
                <a:solidFill>
                  <a:schemeClr val="tx1"/>
                </a:solidFill>
                <a:latin typeface="Verdana"/>
              </a:defRPr>
            </a:lvl1pPr>
          </a:lstStyle>
          <a:p>
            <a:pPr>
              <a:defRPr/>
            </a:pPr>
            <a:fld id="{B5DEDFF3-1197-4CA8-B9C3-631AF09817B7}" type="slidenum">
              <a:rPr lang="en-US" smtClean="0"/>
              <a:pPr>
                <a:defRPr/>
              </a:pPr>
              <a:t>‹#›</a:t>
            </a:fld>
            <a:endParaRPr lang="en-US" dirty="0"/>
          </a:p>
        </p:txBody>
      </p:sp>
      <p:pic>
        <p:nvPicPr>
          <p:cNvPr id="25" name="Picture 24" descr="APMT_Logo_Black_PNG.png"/>
          <p:cNvPicPr>
            <a:picLocks noChangeAspect="1"/>
          </p:cNvPicPr>
          <p:nvPr/>
        </p:nvPicPr>
        <p:blipFill>
          <a:blip r:embed="rId13" cstate="print"/>
          <a:stretch>
            <a:fillRect/>
          </a:stretch>
        </p:blipFill>
        <p:spPr>
          <a:xfrm>
            <a:off x="6340478" y="4748690"/>
            <a:ext cx="2258681" cy="308831"/>
          </a:xfrm>
          <a:prstGeom prst="rect">
            <a:avLst/>
          </a:prstGeom>
        </p:spPr>
      </p:pic>
      <p:sp>
        <p:nvSpPr>
          <p:cNvPr id="9" name="Right Triangle 8"/>
          <p:cNvSpPr/>
          <p:nvPr/>
        </p:nvSpPr>
        <p:spPr bwMode="hidden">
          <a:xfrm rot="5400000">
            <a:off x="444627" y="-444626"/>
            <a:ext cx="528066" cy="1417320"/>
          </a:xfrm>
          <a:prstGeom prst="rtTriangle">
            <a:avLst/>
          </a:prstGeom>
          <a:solidFill>
            <a:srgbClr val="FF631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8" name="MSIPCMContentMarking" descr="{&quot;HashCode&quot;:87132588,&quot;Placement&quot;:&quot;Footer&quot;,&quot;Top&quot;:384.343,&quot;Left&quot;:0.0,&quot;SlideWidth&quot;:720,&quot;SlideHeight&quot;:405}">
            <a:extLst>
              <a:ext uri="{FF2B5EF4-FFF2-40B4-BE49-F238E27FC236}">
                <a16:creationId xmlns:a16="http://schemas.microsoft.com/office/drawing/2014/main" id="{88B6511E-0198-4839-AC68-F0A6807F212A}"/>
              </a:ext>
            </a:extLst>
          </p:cNvPr>
          <p:cNvSpPr txBox="1"/>
          <p:nvPr/>
        </p:nvSpPr>
        <p:spPr>
          <a:xfrm>
            <a:off x="0" y="4881156"/>
            <a:ext cx="1437012" cy="262344"/>
          </a:xfrm>
          <a:prstGeom prst="rect">
            <a:avLst/>
          </a:prstGeom>
          <a:noFill/>
        </p:spPr>
        <p:txBody>
          <a:bodyPr vert="horz" wrap="square" lIns="0" tIns="0" rIns="0" bIns="0" rtlCol="0" anchor="ctr" anchorCtr="1">
            <a:spAutoFit/>
          </a:bodyPr>
          <a:lstStyle/>
          <a:p>
            <a:pPr algn="l">
              <a:spcBef>
                <a:spcPct val="0"/>
              </a:spcBef>
              <a:spcAft>
                <a:spcPct val="0"/>
              </a:spcAft>
            </a:pPr>
            <a:r>
              <a:rPr lang="en-IN" sz="1000">
                <a:solidFill>
                  <a:srgbClr val="000000"/>
                </a:solidFill>
                <a:latin typeface="Calibri" panose="020F0502020204030204" pitchFamily="34" charset="0"/>
              </a:rPr>
              <a:t>Classification: Internal</a:t>
            </a:r>
          </a:p>
        </p:txBody>
      </p:sp>
      <p:sp>
        <p:nvSpPr>
          <p:cNvPr id="10" name="MSIPCMContentMarking" descr="{&quot;HashCode&quot;:87132588,&quot;Placement&quot;:&quot;Footer&quot;,&quot;Top&quot;:384.343,&quot;Left&quot;:0.0,&quot;SlideWidth&quot;:720,&quot;SlideHeight&quot;:405}">
            <a:extLst>
              <a:ext uri="{FF2B5EF4-FFF2-40B4-BE49-F238E27FC236}">
                <a16:creationId xmlns:a16="http://schemas.microsoft.com/office/drawing/2014/main" id="{235C026E-3C82-465F-AD4E-8E288189BE91}"/>
              </a:ext>
            </a:extLst>
          </p:cNvPr>
          <p:cNvSpPr txBox="1"/>
          <p:nvPr userDrawn="1"/>
        </p:nvSpPr>
        <p:spPr>
          <a:xfrm>
            <a:off x="0" y="4881156"/>
            <a:ext cx="1437012" cy="262344"/>
          </a:xfrm>
          <a:prstGeom prst="rect">
            <a:avLst/>
          </a:prstGeom>
          <a:noFill/>
        </p:spPr>
        <p:txBody>
          <a:bodyPr vert="horz" wrap="square" lIns="0" tIns="0" rIns="0" bIns="0" rtlCol="0" anchor="ctr" anchorCtr="1">
            <a:spAutoFit/>
          </a:bodyPr>
          <a:lstStyle/>
          <a:p>
            <a:pPr algn="l">
              <a:spcBef>
                <a:spcPct val="0"/>
              </a:spcBef>
              <a:spcAft>
                <a:spcPct val="0"/>
              </a:spcAft>
            </a:pPr>
            <a:r>
              <a:rPr lang="en-IN" sz="1000">
                <a:solidFill>
                  <a:srgbClr val="000000"/>
                </a:solidFill>
                <a:latin typeface="Calibri" panose="020F0502020204030204" pitchFamily="34" charset="0"/>
              </a:rPr>
              <a:t>Classification: Internal</a:t>
            </a:r>
          </a:p>
        </p:txBody>
      </p:sp>
    </p:spTree>
    <p:extLst>
      <p:ext uri="{BB962C8B-B14F-4D97-AF65-F5344CB8AC3E}">
        <p14:creationId xmlns:p14="http://schemas.microsoft.com/office/powerpoint/2010/main" val="3857347306"/>
      </p:ext>
    </p:extLst>
  </p:cSld>
  <p:clrMap bg1="lt1" tx1="dk1" bg2="lt2" tx2="dk2" accent1="accent1" accent2="accent2" accent3="accent3" accent4="accent4" accent5="accent5" accent6="accent6" hlink="hlink" folHlink="folHlink"/>
  <p:sldLayoutIdLst>
    <p:sldLayoutId id="2147487850" r:id="rId1"/>
    <p:sldLayoutId id="2147487851" r:id="rId2"/>
    <p:sldLayoutId id="2147487852" r:id="rId3"/>
    <p:sldLayoutId id="2147487853" r:id="rId4"/>
    <p:sldLayoutId id="2147487854" r:id="rId5"/>
    <p:sldLayoutId id="2147487855" r:id="rId6"/>
    <p:sldLayoutId id="2147487856" r:id="rId7"/>
    <p:sldLayoutId id="2147487857" r:id="rId8"/>
    <p:sldLayoutId id="2147487858" r:id="rId9"/>
    <p:sldLayoutId id="2147487859" r:id="rId10"/>
    <p:sldLayoutId id="2147487860" r:id="rId11"/>
  </p:sldLayoutIdLst>
  <p:hf hdr="0" ftr="0" dt="0"/>
  <p:txStyles>
    <p:titleStyle>
      <a:lvl1pPr algn="l" defTabSz="342900" rtl="0" eaLnBrk="1" latinLnBrk="0" hangingPunct="1">
        <a:lnSpc>
          <a:spcPct val="90000"/>
        </a:lnSpc>
        <a:spcBef>
          <a:spcPct val="0"/>
        </a:spcBef>
        <a:buNone/>
        <a:defRPr sz="1800" b="0" i="0" kern="1200">
          <a:solidFill>
            <a:schemeClr val="accent3"/>
          </a:solidFill>
          <a:latin typeface="Verdana"/>
          <a:ea typeface="+mj-ea"/>
          <a:cs typeface="Verdana"/>
        </a:defRPr>
      </a:lvl1pPr>
    </p:titleStyle>
    <p:bodyStyle>
      <a:lvl1pPr marL="0" indent="0" algn="l" defTabSz="342900" rtl="0" eaLnBrk="1" latinLnBrk="0" hangingPunct="1">
        <a:lnSpc>
          <a:spcPct val="110000"/>
        </a:lnSpc>
        <a:spcBef>
          <a:spcPts val="0"/>
        </a:spcBef>
        <a:spcAft>
          <a:spcPts val="900"/>
        </a:spcAft>
        <a:buClr>
          <a:schemeClr val="accent3"/>
        </a:buClr>
        <a:buFont typeface="Arial"/>
        <a:buNone/>
        <a:defRPr sz="1350" b="0" i="0" kern="1200">
          <a:solidFill>
            <a:schemeClr val="tx1"/>
          </a:solidFill>
          <a:latin typeface="Verdana"/>
          <a:ea typeface="+mn-ea"/>
          <a:cs typeface="Verdana"/>
        </a:defRPr>
      </a:lvl1pPr>
      <a:lvl2pPr marL="169069" indent="-169069" algn="l" defTabSz="342900" rtl="0" eaLnBrk="1" latinLnBrk="0" hangingPunct="1">
        <a:lnSpc>
          <a:spcPct val="110000"/>
        </a:lnSpc>
        <a:spcBef>
          <a:spcPts val="0"/>
        </a:spcBef>
        <a:spcAft>
          <a:spcPts val="450"/>
        </a:spcAft>
        <a:buClr>
          <a:schemeClr val="accent3"/>
        </a:buClr>
        <a:buFont typeface="Arial"/>
        <a:buChar char="•"/>
        <a:defRPr sz="1350" b="0" i="0" kern="1200">
          <a:solidFill>
            <a:schemeClr val="tx1"/>
          </a:solidFill>
          <a:latin typeface="Verdana"/>
          <a:ea typeface="+mn-ea"/>
          <a:cs typeface="Verdana"/>
        </a:defRPr>
      </a:lvl2pPr>
      <a:lvl3pPr marL="345281" indent="-176213" algn="l" defTabSz="342900" rtl="0" eaLnBrk="1" latinLnBrk="0" hangingPunct="1">
        <a:lnSpc>
          <a:spcPct val="110000"/>
        </a:lnSpc>
        <a:spcBef>
          <a:spcPts val="0"/>
        </a:spcBef>
        <a:spcAft>
          <a:spcPts val="450"/>
        </a:spcAft>
        <a:buClr>
          <a:schemeClr val="tx1"/>
        </a:buClr>
        <a:buFont typeface="Lucida Grande"/>
        <a:buChar char="-"/>
        <a:defRPr sz="1200" b="0" i="0" kern="1200">
          <a:solidFill>
            <a:schemeClr val="tx1"/>
          </a:solidFill>
          <a:latin typeface="Verdana"/>
          <a:ea typeface="+mn-ea"/>
          <a:cs typeface="Verdana"/>
        </a:defRPr>
      </a:lvl3pPr>
      <a:lvl4pPr marL="515541" indent="-170260" algn="l" defTabSz="342900" rtl="0" eaLnBrk="1" latinLnBrk="0" hangingPunct="1">
        <a:lnSpc>
          <a:spcPct val="110000"/>
        </a:lnSpc>
        <a:spcBef>
          <a:spcPts val="0"/>
        </a:spcBef>
        <a:spcAft>
          <a:spcPts val="450"/>
        </a:spcAft>
        <a:buClr>
          <a:schemeClr val="tx1"/>
        </a:buClr>
        <a:buFont typeface="Lucida Grande"/>
        <a:buChar char="-"/>
        <a:defRPr sz="1050" b="0" i="0" kern="1200">
          <a:solidFill>
            <a:schemeClr val="tx1"/>
          </a:solidFill>
          <a:latin typeface="Verdana"/>
          <a:ea typeface="+mn-ea"/>
          <a:cs typeface="Verdana"/>
        </a:defRPr>
      </a:lvl4pPr>
      <a:lvl5pPr marL="684610" indent="-169069" algn="l" defTabSz="342900" rtl="0" eaLnBrk="1" latinLnBrk="0" hangingPunct="1">
        <a:lnSpc>
          <a:spcPct val="110000"/>
        </a:lnSpc>
        <a:spcBef>
          <a:spcPts val="0"/>
        </a:spcBef>
        <a:spcAft>
          <a:spcPts val="450"/>
        </a:spcAft>
        <a:buClr>
          <a:schemeClr val="tx1"/>
        </a:buClr>
        <a:buFont typeface="Lucida Grande"/>
        <a:buChar char="-"/>
        <a:defRPr sz="1050" b="0" i="0" kern="1200">
          <a:solidFill>
            <a:schemeClr val="tx1"/>
          </a:solidFill>
          <a:latin typeface="Verdana"/>
          <a:ea typeface="+mn-ea"/>
          <a:cs typeface="Verdana"/>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171450"/>
            <a:ext cx="7772400" cy="685800"/>
          </a:xfrm>
          <a:prstGeom prst="rect">
            <a:avLst/>
          </a:prstGeom>
        </p:spPr>
        <p:txBody>
          <a:bodyPr vert="horz" lIns="0" tIns="0" rIns="0" bIns="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685800" y="1028700"/>
            <a:ext cx="7772400" cy="360045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3000" y="4800600"/>
            <a:ext cx="1371600" cy="171450"/>
          </a:xfrm>
          <a:prstGeom prst="rect">
            <a:avLst/>
          </a:prstGeom>
        </p:spPr>
        <p:txBody>
          <a:bodyPr vert="horz" lIns="0" tIns="0" rIns="0" bIns="0" rtlCol="0" anchor="b" anchorCtr="0"/>
          <a:lstStyle>
            <a:lvl1pPr algn="l">
              <a:defRPr sz="506">
                <a:solidFill>
                  <a:schemeClr val="tx1"/>
                </a:solidFill>
                <a:latin typeface="Verdana"/>
              </a:defRPr>
            </a:lvl1pPr>
          </a:lstStyle>
          <a:p>
            <a:pPr>
              <a:defRPr/>
            </a:pPr>
            <a:endParaRPr lang="en-US" sz="1400" dirty="0">
              <a:solidFill>
                <a:schemeClr val="tx2"/>
              </a:solidFill>
            </a:endParaRPr>
          </a:p>
        </p:txBody>
      </p:sp>
      <p:sp>
        <p:nvSpPr>
          <p:cNvPr id="5" name="Footer Placeholder 4"/>
          <p:cNvSpPr>
            <a:spLocks noGrp="1"/>
          </p:cNvSpPr>
          <p:nvPr>
            <p:ph type="ftr" sz="quarter" idx="3"/>
          </p:nvPr>
        </p:nvSpPr>
        <p:spPr>
          <a:xfrm>
            <a:off x="2514600" y="4800600"/>
            <a:ext cx="3794760" cy="171450"/>
          </a:xfrm>
          <a:prstGeom prst="rect">
            <a:avLst/>
          </a:prstGeom>
        </p:spPr>
        <p:txBody>
          <a:bodyPr vert="horz" lIns="0" tIns="0" rIns="0" bIns="0" rtlCol="0" anchor="b" anchorCtr="0"/>
          <a:lstStyle>
            <a:lvl1pPr algn="ctr">
              <a:defRPr sz="506">
                <a:solidFill>
                  <a:schemeClr val="tx1"/>
                </a:solidFill>
                <a:latin typeface="Verdana"/>
              </a:defRPr>
            </a:lvl1pPr>
          </a:lstStyle>
          <a:p>
            <a:pPr>
              <a:defRPr/>
            </a:pPr>
            <a:endParaRPr lang="en-US"/>
          </a:p>
        </p:txBody>
      </p:sp>
      <p:sp>
        <p:nvSpPr>
          <p:cNvPr id="6" name="Slide Number Placeholder 5"/>
          <p:cNvSpPr>
            <a:spLocks noGrp="1"/>
          </p:cNvSpPr>
          <p:nvPr>
            <p:ph type="sldNum" sz="quarter" idx="4"/>
          </p:nvPr>
        </p:nvSpPr>
        <p:spPr>
          <a:xfrm>
            <a:off x="685800" y="4800600"/>
            <a:ext cx="457200" cy="171450"/>
          </a:xfrm>
          <a:prstGeom prst="rect">
            <a:avLst/>
          </a:prstGeom>
        </p:spPr>
        <p:txBody>
          <a:bodyPr vert="horz" lIns="0" tIns="0" rIns="0" bIns="0" rtlCol="0" anchor="b" anchorCtr="0"/>
          <a:lstStyle>
            <a:lvl1pPr algn="l">
              <a:defRPr sz="506">
                <a:solidFill>
                  <a:schemeClr val="tx1"/>
                </a:solidFill>
                <a:latin typeface="Verdana"/>
              </a:defRPr>
            </a:lvl1pPr>
          </a:lstStyle>
          <a:p>
            <a:pPr>
              <a:defRPr/>
            </a:pPr>
            <a:fld id="{B5DEDFF3-1197-4CA8-B9C3-631AF09817B7}" type="slidenum">
              <a:rPr lang="en-US" smtClean="0"/>
              <a:pPr>
                <a:defRPr/>
              </a:pPr>
              <a:t>‹#›</a:t>
            </a:fld>
            <a:endParaRPr lang="en-US" dirty="0"/>
          </a:p>
        </p:txBody>
      </p:sp>
      <p:pic>
        <p:nvPicPr>
          <p:cNvPr id="25" name="Picture 24"/>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6814472" y="4748692"/>
            <a:ext cx="1310698" cy="308831"/>
          </a:xfrm>
          <a:prstGeom prst="rect">
            <a:avLst/>
          </a:prstGeom>
        </p:spPr>
      </p:pic>
      <p:sp>
        <p:nvSpPr>
          <p:cNvPr id="9" name="Right Triangle 8"/>
          <p:cNvSpPr/>
          <p:nvPr/>
        </p:nvSpPr>
        <p:spPr bwMode="hidden">
          <a:xfrm rot="5400000">
            <a:off x="444627" y="-444626"/>
            <a:ext cx="528066" cy="1417320"/>
          </a:xfrm>
          <a:prstGeom prst="rtTriangle">
            <a:avLst/>
          </a:prstGeom>
          <a:solidFill>
            <a:srgbClr val="FF631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prstClr val="white"/>
              </a:solidFill>
            </a:endParaRPr>
          </a:p>
        </p:txBody>
      </p:sp>
      <p:sp>
        <p:nvSpPr>
          <p:cNvPr id="8" name="MSIPCMContentMarking" descr="{&quot;HashCode&quot;:-470601971,&quot;Placement&quot;:&quot;Footer&quot;,&quot;Top&quot;:519.343,&quot;Left&quot;:0.0,&quot;SlideWidth&quot;:960,&quot;SlideHeight&quot;:540}">
            <a:extLst>
              <a:ext uri="{FF2B5EF4-FFF2-40B4-BE49-F238E27FC236}">
                <a16:creationId xmlns:a16="http://schemas.microsoft.com/office/drawing/2014/main" id="{600C4D2B-C42E-CE47-CCCA-22466E5651D5}"/>
              </a:ext>
            </a:extLst>
          </p:cNvPr>
          <p:cNvSpPr txBox="1"/>
          <p:nvPr/>
        </p:nvSpPr>
        <p:spPr>
          <a:xfrm>
            <a:off x="0" y="4987413"/>
            <a:ext cx="1077759" cy="115416"/>
          </a:xfrm>
          <a:prstGeom prst="rect">
            <a:avLst/>
          </a:prstGeom>
          <a:noFill/>
        </p:spPr>
        <p:txBody>
          <a:bodyPr vert="horz" wrap="square" lIns="0" tIns="0" rIns="0" bIns="0" rtlCol="0" anchor="ctr" anchorCtr="1">
            <a:spAutoFit/>
          </a:bodyPr>
          <a:lstStyle/>
          <a:p>
            <a:pPr algn="l">
              <a:spcBef>
                <a:spcPts val="0"/>
              </a:spcBef>
              <a:spcAft>
                <a:spcPts val="0"/>
              </a:spcAft>
            </a:pPr>
            <a:r>
              <a:rPr lang="en-IN" sz="750">
                <a:solidFill>
                  <a:srgbClr val="000000"/>
                </a:solidFill>
                <a:latin typeface="Calibri" panose="020F0502020204030204" pitchFamily="34" charset="0"/>
              </a:rPr>
              <a:t>Classification: Internal</a:t>
            </a:r>
          </a:p>
        </p:txBody>
      </p:sp>
      <p:sp>
        <p:nvSpPr>
          <p:cNvPr id="7" name="MSIPCMContentMarking" descr="{&quot;HashCode&quot;:87132588,&quot;Placement&quot;:&quot;Footer&quot;,&quot;Top&quot;:384.343,&quot;Left&quot;:0.0,&quot;SlideWidth&quot;:720,&quot;SlideHeight&quot;:405}">
            <a:extLst>
              <a:ext uri="{FF2B5EF4-FFF2-40B4-BE49-F238E27FC236}">
                <a16:creationId xmlns:a16="http://schemas.microsoft.com/office/drawing/2014/main" id="{A5D8EEC1-7AF4-722D-4C69-3BCF1962FCC3}"/>
              </a:ext>
            </a:extLst>
          </p:cNvPr>
          <p:cNvSpPr txBox="1"/>
          <p:nvPr userDrawn="1"/>
        </p:nvSpPr>
        <p:spPr>
          <a:xfrm>
            <a:off x="0" y="4881156"/>
            <a:ext cx="1437012" cy="262344"/>
          </a:xfrm>
          <a:prstGeom prst="rect">
            <a:avLst/>
          </a:prstGeom>
          <a:noFill/>
        </p:spPr>
        <p:txBody>
          <a:bodyPr vert="horz" wrap="square" lIns="0" tIns="0" rIns="0" bIns="0" rtlCol="0" anchor="ctr" anchorCtr="1">
            <a:spAutoFit/>
          </a:bodyPr>
          <a:lstStyle/>
          <a:p>
            <a:pPr algn="l">
              <a:spcBef>
                <a:spcPct val="0"/>
              </a:spcBef>
              <a:spcAft>
                <a:spcPct val="0"/>
              </a:spcAft>
            </a:pPr>
            <a:r>
              <a:rPr lang="en-IN" sz="1000">
                <a:solidFill>
                  <a:srgbClr val="000000"/>
                </a:solidFill>
                <a:latin typeface="Calibri" panose="020F0502020204030204" pitchFamily="34" charset="0"/>
              </a:rPr>
              <a:t>Classification: Internal</a:t>
            </a:r>
          </a:p>
        </p:txBody>
      </p:sp>
    </p:spTree>
    <p:extLst>
      <p:ext uri="{BB962C8B-B14F-4D97-AF65-F5344CB8AC3E}">
        <p14:creationId xmlns:p14="http://schemas.microsoft.com/office/powerpoint/2010/main" val="2605305812"/>
      </p:ext>
    </p:extLst>
  </p:cSld>
  <p:clrMap bg1="lt1" tx1="dk1" bg2="lt2" tx2="dk2" accent1="accent1" accent2="accent2" accent3="accent3" accent4="accent4" accent5="accent5" accent6="accent6" hlink="hlink" folHlink="folHlink"/>
  <p:sldLayoutIdLst>
    <p:sldLayoutId id="2147487865" r:id="rId1"/>
    <p:sldLayoutId id="2147487866" r:id="rId2"/>
    <p:sldLayoutId id="2147487867" r:id="rId3"/>
    <p:sldLayoutId id="2147487868" r:id="rId4"/>
    <p:sldLayoutId id="2147487869" r:id="rId5"/>
    <p:sldLayoutId id="2147487870" r:id="rId6"/>
    <p:sldLayoutId id="2147487871" r:id="rId7"/>
    <p:sldLayoutId id="2147487872" r:id="rId8"/>
    <p:sldLayoutId id="2147487873" r:id="rId9"/>
    <p:sldLayoutId id="2147487874" r:id="rId10"/>
  </p:sldLayoutIdLst>
  <p:hf hdr="0" ftr="0" dt="0"/>
  <p:txStyles>
    <p:titleStyle>
      <a:lvl1pPr algn="l" defTabSz="257175" rtl="0" eaLnBrk="1" latinLnBrk="0" hangingPunct="1">
        <a:lnSpc>
          <a:spcPct val="90000"/>
        </a:lnSpc>
        <a:spcBef>
          <a:spcPct val="0"/>
        </a:spcBef>
        <a:buNone/>
        <a:defRPr sz="1350" b="0" i="0" kern="1200">
          <a:solidFill>
            <a:schemeClr val="accent3"/>
          </a:solidFill>
          <a:latin typeface="Verdana"/>
          <a:ea typeface="+mj-ea"/>
          <a:cs typeface="Verdana"/>
        </a:defRPr>
      </a:lvl1pPr>
    </p:titleStyle>
    <p:bodyStyle>
      <a:lvl1pPr marL="0" indent="0" algn="l" defTabSz="257175" rtl="0" eaLnBrk="1" latinLnBrk="0" hangingPunct="1">
        <a:lnSpc>
          <a:spcPct val="110000"/>
        </a:lnSpc>
        <a:spcBef>
          <a:spcPts val="0"/>
        </a:spcBef>
        <a:spcAft>
          <a:spcPts val="675"/>
        </a:spcAft>
        <a:buClr>
          <a:schemeClr val="accent3"/>
        </a:buClr>
        <a:buFont typeface="Arial"/>
        <a:buNone/>
        <a:defRPr sz="1013" b="0" i="0" kern="1200">
          <a:solidFill>
            <a:schemeClr val="tx1"/>
          </a:solidFill>
          <a:latin typeface="Verdana"/>
          <a:ea typeface="+mn-ea"/>
          <a:cs typeface="Verdana"/>
        </a:defRPr>
      </a:lvl1pPr>
      <a:lvl2pPr marL="126802" indent="-126802" algn="l" defTabSz="257175" rtl="0" eaLnBrk="1" latinLnBrk="0" hangingPunct="1">
        <a:lnSpc>
          <a:spcPct val="110000"/>
        </a:lnSpc>
        <a:spcBef>
          <a:spcPts val="0"/>
        </a:spcBef>
        <a:spcAft>
          <a:spcPts val="338"/>
        </a:spcAft>
        <a:buClr>
          <a:schemeClr val="accent3"/>
        </a:buClr>
        <a:buFont typeface="Arial"/>
        <a:buChar char="•"/>
        <a:defRPr sz="1013" b="0" i="0" kern="1200">
          <a:solidFill>
            <a:schemeClr val="tx1"/>
          </a:solidFill>
          <a:latin typeface="Verdana"/>
          <a:ea typeface="+mn-ea"/>
          <a:cs typeface="Verdana"/>
        </a:defRPr>
      </a:lvl2pPr>
      <a:lvl3pPr marL="258961" indent="-132160" algn="l" defTabSz="257175" rtl="0" eaLnBrk="1" latinLnBrk="0" hangingPunct="1">
        <a:lnSpc>
          <a:spcPct val="110000"/>
        </a:lnSpc>
        <a:spcBef>
          <a:spcPts val="0"/>
        </a:spcBef>
        <a:spcAft>
          <a:spcPts val="338"/>
        </a:spcAft>
        <a:buClr>
          <a:schemeClr val="tx1"/>
        </a:buClr>
        <a:buFont typeface="Lucida Grande"/>
        <a:buChar char="-"/>
        <a:defRPr sz="900" b="0" i="0" kern="1200">
          <a:solidFill>
            <a:schemeClr val="tx1"/>
          </a:solidFill>
          <a:latin typeface="Verdana"/>
          <a:ea typeface="+mn-ea"/>
          <a:cs typeface="Verdana"/>
        </a:defRPr>
      </a:lvl3pPr>
      <a:lvl4pPr marL="386656" indent="-127695" algn="l" defTabSz="257175" rtl="0" eaLnBrk="1" latinLnBrk="0" hangingPunct="1">
        <a:lnSpc>
          <a:spcPct val="110000"/>
        </a:lnSpc>
        <a:spcBef>
          <a:spcPts val="0"/>
        </a:spcBef>
        <a:spcAft>
          <a:spcPts val="338"/>
        </a:spcAft>
        <a:buClr>
          <a:schemeClr val="tx1"/>
        </a:buClr>
        <a:buFont typeface="Lucida Grande"/>
        <a:buChar char="-"/>
        <a:defRPr sz="788" b="0" i="0" kern="1200">
          <a:solidFill>
            <a:schemeClr val="tx1"/>
          </a:solidFill>
          <a:latin typeface="Verdana"/>
          <a:ea typeface="+mn-ea"/>
          <a:cs typeface="Verdana"/>
        </a:defRPr>
      </a:lvl4pPr>
      <a:lvl5pPr marL="513458" indent="-126802" algn="l" defTabSz="257175" rtl="0" eaLnBrk="1" latinLnBrk="0" hangingPunct="1">
        <a:lnSpc>
          <a:spcPct val="110000"/>
        </a:lnSpc>
        <a:spcBef>
          <a:spcPts val="0"/>
        </a:spcBef>
        <a:spcAft>
          <a:spcPts val="338"/>
        </a:spcAft>
        <a:buClr>
          <a:schemeClr val="tx1"/>
        </a:buClr>
        <a:buFont typeface="Lucida Grande"/>
        <a:buChar char="-"/>
        <a:defRPr sz="788" b="0" i="0" kern="1200">
          <a:solidFill>
            <a:schemeClr val="tx1"/>
          </a:solidFill>
          <a:latin typeface="Verdana"/>
          <a:ea typeface="+mn-ea"/>
          <a:cs typeface="Verdana"/>
        </a:defRPr>
      </a:lvl5pPr>
      <a:lvl6pPr marL="1414463" indent="-128588" algn="l" defTabSz="257175" rtl="0" eaLnBrk="1" latinLnBrk="0" hangingPunct="1">
        <a:spcBef>
          <a:spcPct val="20000"/>
        </a:spcBef>
        <a:buFont typeface="Arial"/>
        <a:buChar char="•"/>
        <a:defRPr sz="1125" kern="1200">
          <a:solidFill>
            <a:schemeClr val="tx1"/>
          </a:solidFill>
          <a:latin typeface="+mn-lt"/>
          <a:ea typeface="+mn-ea"/>
          <a:cs typeface="+mn-cs"/>
        </a:defRPr>
      </a:lvl6pPr>
      <a:lvl7pPr marL="1671638" indent="-128588" algn="l" defTabSz="257175" rtl="0" eaLnBrk="1" latinLnBrk="0" hangingPunct="1">
        <a:spcBef>
          <a:spcPct val="20000"/>
        </a:spcBef>
        <a:buFont typeface="Arial"/>
        <a:buChar char="•"/>
        <a:defRPr sz="1125" kern="1200">
          <a:solidFill>
            <a:schemeClr val="tx1"/>
          </a:solidFill>
          <a:latin typeface="+mn-lt"/>
          <a:ea typeface="+mn-ea"/>
          <a:cs typeface="+mn-cs"/>
        </a:defRPr>
      </a:lvl7pPr>
      <a:lvl8pPr marL="1928813" indent="-128588" algn="l" defTabSz="257175" rtl="0" eaLnBrk="1" latinLnBrk="0" hangingPunct="1">
        <a:spcBef>
          <a:spcPct val="20000"/>
        </a:spcBef>
        <a:buFont typeface="Arial"/>
        <a:buChar char="•"/>
        <a:defRPr sz="1125" kern="1200">
          <a:solidFill>
            <a:schemeClr val="tx1"/>
          </a:solidFill>
          <a:latin typeface="+mn-lt"/>
          <a:ea typeface="+mn-ea"/>
          <a:cs typeface="+mn-cs"/>
        </a:defRPr>
      </a:lvl8pPr>
      <a:lvl9pPr marL="2185988" indent="-128588" algn="l" defTabSz="257175" rtl="0" eaLnBrk="1" latinLnBrk="0" hangingPunct="1">
        <a:spcBef>
          <a:spcPct val="20000"/>
        </a:spcBef>
        <a:buFont typeface="Arial"/>
        <a:buChar char="•"/>
        <a:defRPr sz="1125" kern="1200">
          <a:solidFill>
            <a:schemeClr val="tx1"/>
          </a:solidFill>
          <a:latin typeface="+mn-lt"/>
          <a:ea typeface="+mn-ea"/>
          <a:cs typeface="+mn-cs"/>
        </a:defRPr>
      </a:lvl9pPr>
    </p:bodyStyle>
    <p:otherStyle>
      <a:defPPr>
        <a:defRPr lang="en-US"/>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47.xml"/><Relationship Id="rId4" Type="http://schemas.openxmlformats.org/officeDocument/2006/relationships/image" Target="../media/image46.jpeg"/></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47.xml"/></Relationships>
</file>

<file path=ppt/slides/_rels/slide1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47.xml"/><Relationship Id="rId4" Type="http://schemas.openxmlformats.org/officeDocument/2006/relationships/image" Target="../media/image51.jpeg"/></Relationships>
</file>

<file path=ppt/slides/_rels/slide1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47.xml"/></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47.xml"/><Relationship Id="rId4" Type="http://schemas.openxmlformats.org/officeDocument/2006/relationships/image" Target="../media/image56.png"/></Relationships>
</file>

<file path=ppt/slides/_rels/slide1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4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47.xml"/><Relationship Id="rId1" Type="http://schemas.openxmlformats.org/officeDocument/2006/relationships/themeOverride" Target="../theme/themeOverride7.xml"/><Relationship Id="rId5" Type="http://schemas.openxmlformats.org/officeDocument/2006/relationships/image" Target="../media/image26.png"/><Relationship Id="rId4" Type="http://schemas.openxmlformats.org/officeDocument/2006/relationships/image" Target="../media/image25.jpeg"/></Relationships>
</file>

<file path=ppt/slides/_rels/slide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47.xml"/><Relationship Id="rId4" Type="http://schemas.openxmlformats.org/officeDocument/2006/relationships/image" Target="../media/image29.jpeg"/></Relationships>
</file>

<file path=ppt/slides/_rels/slide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7.xml"/><Relationship Id="rId4" Type="http://schemas.openxmlformats.org/officeDocument/2006/relationships/image" Target="../media/image32.jpeg"/></Relationships>
</file>

<file path=ppt/slides/_rels/slide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7.xml"/></Relationships>
</file>

<file path=ppt/slides/_rels/slide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47.xml"/><Relationship Id="rId4" Type="http://schemas.openxmlformats.org/officeDocument/2006/relationships/image" Target="../media/image36.jpeg"/></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7.xml"/><Relationship Id="rId4" Type="http://schemas.openxmlformats.org/officeDocument/2006/relationships/image" Target="../media/image39.jpeg"/></Relationships>
</file>

<file path=ppt/slides/_rels/slide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47.xml"/><Relationship Id="rId5" Type="http://schemas.openxmlformats.org/officeDocument/2006/relationships/image" Target="../media/image43.jpeg"/><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56E421-2C3E-48B5-B4D0-8E50F8BA8C09}"/>
              </a:ext>
            </a:extLst>
          </p:cNvPr>
          <p:cNvSpPr txBox="1"/>
          <p:nvPr/>
        </p:nvSpPr>
        <p:spPr>
          <a:xfrm>
            <a:off x="611560" y="201003"/>
            <a:ext cx="8208912" cy="1180683"/>
          </a:xfrm>
          <a:prstGeom prst="rect">
            <a:avLst/>
          </a:prstGeom>
          <a:noFill/>
        </p:spPr>
        <p:txBody>
          <a:bodyPr wrap="square" lIns="71984" tIns="35992" rIns="71984" bIns="35992" rtlCol="0" anchor="ctr" anchorCtr="0">
            <a:spAutoFit/>
          </a:bodyPr>
          <a:lstStyle/>
          <a:p>
            <a:endParaRPr lang="en-US" b="1" dirty="0">
              <a:solidFill>
                <a:schemeClr val="bg1"/>
              </a:solidFill>
              <a:latin typeface="Verdana" pitchFamily="34" charset="0"/>
            </a:endParaRPr>
          </a:p>
          <a:p>
            <a:r>
              <a:rPr lang="en-US" b="1" dirty="0">
                <a:solidFill>
                  <a:srgbClr val="FFFFCC"/>
                </a:solidFill>
                <a:latin typeface="Verdana" pitchFamily="34" charset="0"/>
              </a:rPr>
              <a:t>Corporate Social Responsibility Project and Activities</a:t>
            </a:r>
          </a:p>
          <a:p>
            <a:pPr algn="ctr"/>
            <a:r>
              <a:rPr lang="en-US" b="1" dirty="0">
                <a:solidFill>
                  <a:srgbClr val="FFFFCC"/>
                </a:solidFill>
                <a:latin typeface="Verdana" pitchFamily="34" charset="0"/>
              </a:rPr>
              <a:t>(2025-26)</a:t>
            </a:r>
          </a:p>
          <a:p>
            <a:endParaRPr lang="en-US" dirty="0">
              <a:solidFill>
                <a:schemeClr val="bg1"/>
              </a:solidFill>
              <a:latin typeface="Verdana" pitchFamily="34" charset="0"/>
            </a:endParaRPr>
          </a:p>
        </p:txBody>
      </p:sp>
    </p:spTree>
    <p:extLst>
      <p:ext uri="{BB962C8B-B14F-4D97-AF65-F5344CB8AC3E}">
        <p14:creationId xmlns:p14="http://schemas.microsoft.com/office/powerpoint/2010/main" val="5037624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D8692BBD-ED5F-DA78-8D9E-45004DF325F5}"/>
              </a:ext>
            </a:extLst>
          </p:cNvPr>
          <p:cNvSpPr>
            <a:spLocks noGrp="1"/>
          </p:cNvSpPr>
          <p:nvPr>
            <p:ph type="body" sz="half" idx="2"/>
          </p:nvPr>
        </p:nvSpPr>
        <p:spPr>
          <a:xfrm>
            <a:off x="335286" y="2782643"/>
            <a:ext cx="8533680" cy="1949347"/>
          </a:xfrm>
        </p:spPr>
        <p:txBody>
          <a:bodyPr>
            <a:noAutofit/>
          </a:bodyPr>
          <a:lstStyle/>
          <a:p>
            <a:r>
              <a:rPr lang="en-IN" sz="1200" dirty="0">
                <a:solidFill>
                  <a:srgbClr val="FFFFCC"/>
                </a:solidFill>
              </a:rPr>
              <a:t>Mobile Health Unit, 24 x 7 Advance Life Support Ambulance, Boat Ambulance for Shiyalbet, Medical Support to Villagers at Port Dispensary</a:t>
            </a:r>
          </a:p>
          <a:p>
            <a:r>
              <a:rPr lang="en-IN" sz="1200" b="1" dirty="0">
                <a:solidFill>
                  <a:srgbClr val="FF0000"/>
                </a:solidFill>
              </a:rPr>
              <a:t>Spread</a:t>
            </a:r>
            <a:r>
              <a:rPr lang="en-IN" sz="1200" dirty="0">
                <a:solidFill>
                  <a:srgbClr val="FFFFCC"/>
                </a:solidFill>
              </a:rPr>
              <a:t>: Bherai, </a:t>
            </a:r>
            <a:r>
              <a:rPr lang="en-IN" sz="1200" dirty="0" err="1">
                <a:solidFill>
                  <a:srgbClr val="FFFFCC"/>
                </a:solidFill>
              </a:rPr>
              <a:t>Ramapara</a:t>
            </a:r>
            <a:r>
              <a:rPr lang="en-IN" sz="1200" dirty="0">
                <a:solidFill>
                  <a:srgbClr val="FFFFCC"/>
                </a:solidFill>
              </a:rPr>
              <a:t>, Shiyalbet, Thavi, </a:t>
            </a:r>
            <a:r>
              <a:rPr lang="en-IN" sz="1200" dirty="0" err="1">
                <a:solidFill>
                  <a:srgbClr val="FFFFCC"/>
                </a:solidFill>
              </a:rPr>
              <a:t>Devapara</a:t>
            </a:r>
            <a:r>
              <a:rPr lang="en-IN" sz="1200" dirty="0">
                <a:solidFill>
                  <a:srgbClr val="FFFFCC"/>
                </a:solidFill>
              </a:rPr>
              <a:t>, Padar &amp; </a:t>
            </a:r>
            <a:r>
              <a:rPr lang="en-IN" sz="1200" dirty="0" err="1">
                <a:solidFill>
                  <a:srgbClr val="FFFFCC"/>
                </a:solidFill>
              </a:rPr>
              <a:t>Divalo</a:t>
            </a:r>
            <a:r>
              <a:rPr lang="en-IN" sz="1200" dirty="0">
                <a:solidFill>
                  <a:srgbClr val="FFFFCC"/>
                </a:solidFill>
              </a:rPr>
              <a:t>, Truckers and Migrant Workers.</a:t>
            </a:r>
          </a:p>
          <a:p>
            <a:r>
              <a:rPr lang="en-IN" sz="1200" b="1" dirty="0">
                <a:solidFill>
                  <a:srgbClr val="FF0000"/>
                </a:solidFill>
              </a:rPr>
              <a:t>Beneficiaries</a:t>
            </a:r>
            <a:r>
              <a:rPr lang="en-IN" sz="1200" dirty="0">
                <a:solidFill>
                  <a:srgbClr val="FFFFCC"/>
                </a:solidFill>
              </a:rPr>
              <a:t>: Above 2000 villagers every month </a:t>
            </a:r>
          </a:p>
          <a:p>
            <a:r>
              <a:rPr lang="en-IN" sz="1200" b="1" dirty="0">
                <a:solidFill>
                  <a:srgbClr val="FF0000"/>
                </a:solidFill>
              </a:rPr>
              <a:t>Major Achievements till March 2025</a:t>
            </a:r>
            <a:r>
              <a:rPr lang="en-IN" sz="1200" dirty="0">
                <a:solidFill>
                  <a:srgbClr val="FFFFCC"/>
                </a:solidFill>
              </a:rPr>
              <a:t>: Monthly emergency medical support to more than 35 villagers and OPD treatment of more than 2500 villagers.</a:t>
            </a:r>
          </a:p>
          <a:p>
            <a:endParaRPr lang="en-IN" sz="1400" dirty="0">
              <a:solidFill>
                <a:srgbClr val="FFFFCC"/>
              </a:solidFill>
            </a:endParaRPr>
          </a:p>
        </p:txBody>
      </p:sp>
      <p:sp>
        <p:nvSpPr>
          <p:cNvPr id="6" name="Title 3">
            <a:extLst>
              <a:ext uri="{FF2B5EF4-FFF2-40B4-BE49-F238E27FC236}">
                <a16:creationId xmlns:a16="http://schemas.microsoft.com/office/drawing/2014/main" id="{42E4A10D-82BA-AF75-4634-D99AF9CFC081}"/>
              </a:ext>
            </a:extLst>
          </p:cNvPr>
          <p:cNvSpPr>
            <a:spLocks noGrp="1"/>
          </p:cNvSpPr>
          <p:nvPr>
            <p:ph type="title"/>
          </p:nvPr>
        </p:nvSpPr>
        <p:spPr>
          <a:xfrm>
            <a:off x="240060" y="-42862"/>
            <a:ext cx="8663880" cy="457200"/>
          </a:xfrm>
        </p:spPr>
        <p:txBody>
          <a:bodyPr>
            <a:normAutofit/>
          </a:bodyPr>
          <a:lstStyle/>
          <a:p>
            <a:pPr algn="ctr"/>
            <a:r>
              <a:rPr lang="en-IN" sz="1800" dirty="0">
                <a:solidFill>
                  <a:srgbClr val="FFFFCC"/>
                </a:solidFill>
              </a:rPr>
              <a:t>Raksha - Medical &amp; Ambulance Support to Villagers </a:t>
            </a:r>
          </a:p>
        </p:txBody>
      </p:sp>
      <p:pic>
        <p:nvPicPr>
          <p:cNvPr id="7" name="Picture 6" descr="A picture containing text, outdoor&#10;&#10;Description automatically generated">
            <a:extLst>
              <a:ext uri="{FF2B5EF4-FFF2-40B4-BE49-F238E27FC236}">
                <a16:creationId xmlns:a16="http://schemas.microsoft.com/office/drawing/2014/main" id="{73FCE6DB-F0D1-8344-1F20-326936A39E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6953" y="645392"/>
            <a:ext cx="2176815" cy="2084241"/>
          </a:xfrm>
          <a:prstGeom prst="rect">
            <a:avLst/>
          </a:prstGeom>
          <a:ln>
            <a:solidFill>
              <a:schemeClr val="tx1"/>
            </a:solidFill>
          </a:ln>
        </p:spPr>
      </p:pic>
      <p:pic>
        <p:nvPicPr>
          <p:cNvPr id="3" name="Picture 2" descr="A boat in the water&#10;&#10;Description automatically generated">
            <a:extLst>
              <a:ext uri="{FF2B5EF4-FFF2-40B4-BE49-F238E27FC236}">
                <a16:creationId xmlns:a16="http://schemas.microsoft.com/office/drawing/2014/main" id="{946EDBA8-3B0D-DBC6-598D-3215DF910D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08304" y="653692"/>
            <a:ext cx="1728192" cy="2075940"/>
          </a:xfrm>
          <a:prstGeom prst="rect">
            <a:avLst/>
          </a:prstGeom>
          <a:ln>
            <a:solidFill>
              <a:schemeClr val="tx1"/>
            </a:solidFill>
          </a:ln>
        </p:spPr>
      </p:pic>
      <p:pic>
        <p:nvPicPr>
          <p:cNvPr id="1026" name="Picture 2">
            <a:extLst>
              <a:ext uri="{FF2B5EF4-FFF2-40B4-BE49-F238E27FC236}">
                <a16:creationId xmlns:a16="http://schemas.microsoft.com/office/drawing/2014/main" id="{050FEA32-367B-6A56-B335-6D177287E8B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2555776" y="645391"/>
            <a:ext cx="4680520" cy="2084241"/>
          </a:xfrm>
          <a:prstGeom prst="rect">
            <a:avLst/>
          </a:prstGeom>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60766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C46DD2A8-F036-3EDB-0E7D-0B5DBBDBC1C4}"/>
              </a:ext>
            </a:extLst>
          </p:cNvPr>
          <p:cNvSpPr>
            <a:spLocks noGrp="1"/>
          </p:cNvSpPr>
          <p:nvPr>
            <p:ph type="body" sz="half" idx="2"/>
          </p:nvPr>
        </p:nvSpPr>
        <p:spPr>
          <a:xfrm>
            <a:off x="467543" y="3013638"/>
            <a:ext cx="8513757" cy="1119944"/>
          </a:xfrm>
        </p:spPr>
        <p:txBody>
          <a:bodyPr>
            <a:normAutofit fontScale="77500" lnSpcReduction="20000"/>
          </a:bodyPr>
          <a:lstStyle/>
          <a:p>
            <a:r>
              <a:rPr lang="en-IN" sz="1400" b="1" dirty="0">
                <a:solidFill>
                  <a:srgbClr val="FF0000"/>
                </a:solidFill>
                <a:latin typeface="Verdana" panose="020B0604030504040204" pitchFamily="34" charset="0"/>
                <a:cs typeface="Verdana" panose="020B0604030504040204" pitchFamily="34" charset="0"/>
              </a:rPr>
              <a:t>Spread</a:t>
            </a:r>
            <a:r>
              <a:rPr lang="en-IN" sz="1400" dirty="0">
                <a:solidFill>
                  <a:srgbClr val="FFFFCC"/>
                </a:solidFill>
                <a:latin typeface="Verdana" panose="020B0604030504040204" pitchFamily="34" charset="0"/>
                <a:cs typeface="Verdana" panose="020B0604030504040204" pitchFamily="34" charset="0"/>
              </a:rPr>
              <a:t>:  Above 80 villages of Rajula, </a:t>
            </a:r>
            <a:r>
              <a:rPr lang="en-IN" sz="1400" dirty="0" err="1">
                <a:solidFill>
                  <a:srgbClr val="FFFFCC"/>
                </a:solidFill>
                <a:latin typeface="Verdana" panose="020B0604030504040204" pitchFamily="34" charset="0"/>
                <a:cs typeface="Verdana" panose="020B0604030504040204" pitchFamily="34" charset="0"/>
              </a:rPr>
              <a:t>Jafrabad</a:t>
            </a:r>
            <a:r>
              <a:rPr lang="en-IN" sz="1400" dirty="0">
                <a:solidFill>
                  <a:srgbClr val="FFFFCC"/>
                </a:solidFill>
                <a:latin typeface="Verdana" panose="020B0604030504040204" pitchFamily="34" charset="0"/>
                <a:cs typeface="Verdana" panose="020B0604030504040204" pitchFamily="34" charset="0"/>
              </a:rPr>
              <a:t>, Khambha Talukas of Amreli District.</a:t>
            </a:r>
          </a:p>
          <a:p>
            <a:r>
              <a:rPr lang="en-IN" sz="1400" b="1" dirty="0">
                <a:solidFill>
                  <a:srgbClr val="FF0000"/>
                </a:solidFill>
                <a:latin typeface="Verdana" panose="020B0604030504040204" pitchFamily="34" charset="0"/>
                <a:cs typeface="Verdana" panose="020B0604030504040204" pitchFamily="34" charset="0"/>
              </a:rPr>
              <a:t>Beneficiaries</a:t>
            </a:r>
            <a:r>
              <a:rPr lang="en-IN" sz="1400" dirty="0">
                <a:solidFill>
                  <a:srgbClr val="FFFFCC"/>
                </a:solidFill>
                <a:latin typeface="Verdana" panose="020B0604030504040204" pitchFamily="34" charset="0"/>
                <a:cs typeface="Verdana" panose="020B0604030504040204" pitchFamily="34" charset="0"/>
              </a:rPr>
              <a:t>: Above 200 persons per camp </a:t>
            </a:r>
          </a:p>
          <a:p>
            <a:r>
              <a:rPr lang="en-IN" sz="1400" b="1" dirty="0">
                <a:solidFill>
                  <a:srgbClr val="FF0000"/>
                </a:solidFill>
                <a:latin typeface="Verdana" panose="020B0604030504040204" pitchFamily="34" charset="0"/>
                <a:cs typeface="Verdana" panose="020B0604030504040204" pitchFamily="34" charset="0"/>
              </a:rPr>
              <a:t>Major Achievements till 31</a:t>
            </a:r>
            <a:r>
              <a:rPr lang="en-IN" sz="1400" b="1" baseline="30000" dirty="0">
                <a:solidFill>
                  <a:srgbClr val="FF0000"/>
                </a:solidFill>
                <a:latin typeface="Verdana" panose="020B0604030504040204" pitchFamily="34" charset="0"/>
                <a:cs typeface="Verdana" panose="020B0604030504040204" pitchFamily="34" charset="0"/>
              </a:rPr>
              <a:t>st</a:t>
            </a:r>
            <a:r>
              <a:rPr lang="en-IN" sz="1400" b="1" dirty="0">
                <a:solidFill>
                  <a:srgbClr val="FF0000"/>
                </a:solidFill>
                <a:latin typeface="Verdana" panose="020B0604030504040204" pitchFamily="34" charset="0"/>
                <a:cs typeface="Verdana" panose="020B0604030504040204" pitchFamily="34" charset="0"/>
              </a:rPr>
              <a:t> March 2025</a:t>
            </a:r>
            <a:r>
              <a:rPr lang="en-IN" sz="1400" dirty="0">
                <a:solidFill>
                  <a:srgbClr val="FFFFCC"/>
                </a:solidFill>
                <a:latin typeface="Verdana" panose="020B0604030504040204" pitchFamily="34" charset="0"/>
                <a:cs typeface="Verdana" panose="020B0604030504040204" pitchFamily="34" charset="0"/>
              </a:rPr>
              <a:t>: Treatment of more than 9492 villagers through OPD for eye related diseases and corrective glasses and more than 2283 cataract surgeries at Sudarshan </a:t>
            </a:r>
            <a:r>
              <a:rPr lang="en-IN" sz="1400" dirty="0" err="1">
                <a:solidFill>
                  <a:srgbClr val="FFFFCC"/>
                </a:solidFill>
                <a:latin typeface="Verdana" panose="020B0604030504040204" pitchFamily="34" charset="0"/>
                <a:cs typeface="Verdana" panose="020B0604030504040204" pitchFamily="34" charset="0"/>
              </a:rPr>
              <a:t>Netralaya</a:t>
            </a:r>
            <a:r>
              <a:rPr lang="en-IN" sz="1400" dirty="0">
                <a:solidFill>
                  <a:srgbClr val="FFFFCC"/>
                </a:solidFill>
                <a:latin typeface="Verdana" panose="020B0604030504040204" pitchFamily="34" charset="0"/>
                <a:cs typeface="Verdana" panose="020B0604030504040204" pitchFamily="34" charset="0"/>
              </a:rPr>
              <a:t>, Amreli</a:t>
            </a:r>
          </a:p>
          <a:p>
            <a:endParaRPr lang="en-IN" sz="1400" dirty="0">
              <a:solidFill>
                <a:srgbClr val="FFFFCC"/>
              </a:solidFill>
            </a:endParaRPr>
          </a:p>
        </p:txBody>
      </p:sp>
      <p:sp>
        <p:nvSpPr>
          <p:cNvPr id="6" name="Title 3">
            <a:extLst>
              <a:ext uri="{FF2B5EF4-FFF2-40B4-BE49-F238E27FC236}">
                <a16:creationId xmlns:a16="http://schemas.microsoft.com/office/drawing/2014/main" id="{5BAC1335-F0DA-A577-88D4-70EE9D6CD940}"/>
              </a:ext>
            </a:extLst>
          </p:cNvPr>
          <p:cNvSpPr>
            <a:spLocks noGrp="1"/>
          </p:cNvSpPr>
          <p:nvPr>
            <p:ph type="title"/>
          </p:nvPr>
        </p:nvSpPr>
        <p:spPr>
          <a:xfrm>
            <a:off x="755576" y="184854"/>
            <a:ext cx="7992888" cy="457200"/>
          </a:xfrm>
        </p:spPr>
        <p:txBody>
          <a:bodyPr>
            <a:normAutofit fontScale="90000"/>
          </a:bodyPr>
          <a:lstStyle/>
          <a:p>
            <a:pPr algn="ctr"/>
            <a:r>
              <a:rPr lang="en-IN" sz="2000" dirty="0">
                <a:solidFill>
                  <a:srgbClr val="FFFFCC"/>
                </a:solidFill>
                <a:latin typeface="Verdana" panose="020B0604030504040204" pitchFamily="34" charset="0"/>
                <a:cs typeface="Verdana" panose="020B0604030504040204" pitchFamily="34" charset="0"/>
              </a:rPr>
              <a:t>Roshani – Bi Monthly Eye Check-up Camp at Rajula and Surgery at Sudarshan </a:t>
            </a:r>
            <a:r>
              <a:rPr lang="en-IN" sz="2000" dirty="0" err="1">
                <a:solidFill>
                  <a:srgbClr val="FFFFCC"/>
                </a:solidFill>
                <a:latin typeface="Verdana" panose="020B0604030504040204" pitchFamily="34" charset="0"/>
                <a:cs typeface="Verdana" panose="020B0604030504040204" pitchFamily="34" charset="0"/>
              </a:rPr>
              <a:t>Netralaya</a:t>
            </a:r>
            <a:r>
              <a:rPr lang="en-IN" sz="2000" dirty="0">
                <a:solidFill>
                  <a:srgbClr val="FFFFCC"/>
                </a:solidFill>
                <a:latin typeface="Verdana" panose="020B0604030504040204" pitchFamily="34" charset="0"/>
                <a:cs typeface="Verdana" panose="020B0604030504040204" pitchFamily="34" charset="0"/>
              </a:rPr>
              <a:t>, Amreli</a:t>
            </a:r>
            <a:endParaRPr lang="en-IN" sz="2000" dirty="0">
              <a:solidFill>
                <a:srgbClr val="FFFFCC"/>
              </a:solidFill>
            </a:endParaRPr>
          </a:p>
        </p:txBody>
      </p:sp>
      <p:sp>
        <p:nvSpPr>
          <p:cNvPr id="10" name="Rectangle 9">
            <a:extLst>
              <a:ext uri="{FF2B5EF4-FFF2-40B4-BE49-F238E27FC236}">
                <a16:creationId xmlns:a16="http://schemas.microsoft.com/office/drawing/2014/main" id="{9D675C69-D678-6929-0452-B82CC624400F}"/>
              </a:ext>
            </a:extLst>
          </p:cNvPr>
          <p:cNvSpPr/>
          <p:nvPr/>
        </p:nvSpPr>
        <p:spPr>
          <a:xfrm>
            <a:off x="5462384" y="2886071"/>
            <a:ext cx="45719" cy="4571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0" rIns="0" bIns="0" rtlCol="0" anchor="ctr"/>
          <a:lstStyle/>
          <a:p>
            <a:pPr algn="ctr"/>
            <a:endParaRPr lang="en-IN"/>
          </a:p>
        </p:txBody>
      </p:sp>
      <p:pic>
        <p:nvPicPr>
          <p:cNvPr id="3" name="Picture 2">
            <a:extLst>
              <a:ext uri="{FF2B5EF4-FFF2-40B4-BE49-F238E27FC236}">
                <a16:creationId xmlns:a16="http://schemas.microsoft.com/office/drawing/2014/main" id="{00D797AC-1B77-1042-622C-039842F80CB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191802" y="897188"/>
            <a:ext cx="5472608" cy="2034602"/>
          </a:xfrm>
          <a:prstGeom prst="rect">
            <a:avLst/>
          </a:prstGeom>
          <a:ln>
            <a:solidFill>
              <a:schemeClr val="tx1"/>
            </a:solidFill>
          </a:ln>
        </p:spPr>
      </p:pic>
      <p:pic>
        <p:nvPicPr>
          <p:cNvPr id="9" name="Picture 8">
            <a:extLst>
              <a:ext uri="{FF2B5EF4-FFF2-40B4-BE49-F238E27FC236}">
                <a16:creationId xmlns:a16="http://schemas.microsoft.com/office/drawing/2014/main" id="{87049E0E-CD2D-1030-12F4-7EA1B1331783}"/>
              </a:ext>
            </a:extLst>
          </p:cNvPr>
          <p:cNvPicPr>
            <a:picLocks noChangeAspect="1"/>
          </p:cNvPicPr>
          <p:nvPr/>
        </p:nvPicPr>
        <p:blipFill>
          <a:blip r:embed="rId3"/>
          <a:srcRect t="27600"/>
          <a:stretch/>
        </p:blipFill>
        <p:spPr>
          <a:xfrm>
            <a:off x="467543" y="897187"/>
            <a:ext cx="2607815" cy="2007201"/>
          </a:xfrm>
          <a:prstGeom prst="rect">
            <a:avLst/>
          </a:prstGeom>
          <a:ln>
            <a:solidFill>
              <a:schemeClr val="tx1"/>
            </a:solidFill>
          </a:ln>
        </p:spPr>
      </p:pic>
    </p:spTree>
    <p:extLst>
      <p:ext uri="{BB962C8B-B14F-4D97-AF65-F5344CB8AC3E}">
        <p14:creationId xmlns:p14="http://schemas.microsoft.com/office/powerpoint/2010/main" val="8166191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3">
            <a:extLst>
              <a:ext uri="{FF2B5EF4-FFF2-40B4-BE49-F238E27FC236}">
                <a16:creationId xmlns:a16="http://schemas.microsoft.com/office/drawing/2014/main" id="{264965E9-E7CC-3BC2-448F-DAFECD910A5E}"/>
              </a:ext>
            </a:extLst>
          </p:cNvPr>
          <p:cNvSpPr txBox="1">
            <a:spLocks/>
          </p:cNvSpPr>
          <p:nvPr/>
        </p:nvSpPr>
        <p:spPr bwMode="auto">
          <a:xfrm>
            <a:off x="536921" y="2859782"/>
            <a:ext cx="8237835" cy="2016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defPPr>
              <a:defRPr lang="en-US"/>
            </a:defPPr>
            <a:lvl1pPr algn="ctr" defTabSz="457096" eaLnBrk="1" hangingPunct="1">
              <a:lnSpc>
                <a:spcPct val="90000"/>
              </a:lnSpc>
              <a:buNone/>
              <a:defRPr sz="1400" b="0">
                <a:solidFill>
                  <a:srgbClr val="FFFFFF"/>
                </a:solidFill>
                <a:latin typeface="Verdana"/>
                <a:ea typeface="Verdana" pitchFamily="34" charset="0"/>
                <a:cs typeface="Verdana"/>
              </a:defRPr>
            </a:lvl1pPr>
            <a:lvl2pPr defTabSz="457096" eaLnBrk="1" hangingPunct="1">
              <a:lnSpc>
                <a:spcPct val="90000"/>
              </a:lnSpc>
              <a:defRPr sz="2400">
                <a:solidFill>
                  <a:srgbClr val="FF6319"/>
                </a:solidFill>
                <a:latin typeface="Verdana" pitchFamily="34" charset="0"/>
                <a:ea typeface="Verdana" pitchFamily="34" charset="0"/>
                <a:cs typeface="Verdana" pitchFamily="34" charset="0"/>
              </a:defRPr>
            </a:lvl2pPr>
            <a:lvl3pPr defTabSz="457096" eaLnBrk="1" hangingPunct="1">
              <a:lnSpc>
                <a:spcPct val="90000"/>
              </a:lnSpc>
              <a:defRPr sz="2400">
                <a:solidFill>
                  <a:srgbClr val="FF6319"/>
                </a:solidFill>
                <a:latin typeface="Verdana" pitchFamily="34" charset="0"/>
                <a:ea typeface="Verdana" pitchFamily="34" charset="0"/>
                <a:cs typeface="Verdana" pitchFamily="34" charset="0"/>
              </a:defRPr>
            </a:lvl3pPr>
            <a:lvl4pPr defTabSz="457096" eaLnBrk="1" hangingPunct="1">
              <a:lnSpc>
                <a:spcPct val="90000"/>
              </a:lnSpc>
              <a:defRPr sz="2400">
                <a:solidFill>
                  <a:srgbClr val="FF6319"/>
                </a:solidFill>
                <a:latin typeface="Verdana" pitchFamily="34" charset="0"/>
                <a:ea typeface="Verdana" pitchFamily="34" charset="0"/>
                <a:cs typeface="Verdana" pitchFamily="34" charset="0"/>
              </a:defRPr>
            </a:lvl4pPr>
            <a:lvl5pPr defTabSz="457096" eaLnBrk="1" hangingPunct="1">
              <a:lnSpc>
                <a:spcPct val="90000"/>
              </a:lnSpc>
              <a:defRPr sz="2400">
                <a:solidFill>
                  <a:srgbClr val="FF6319"/>
                </a:solidFill>
                <a:latin typeface="Verdana" pitchFamily="34" charset="0"/>
                <a:ea typeface="Verdana" pitchFamily="34" charset="0"/>
                <a:cs typeface="Verdana" pitchFamily="34" charset="0"/>
              </a:defRPr>
            </a:lvl5pPr>
            <a:lvl6pPr marL="457096" defTabSz="457096" fontAlgn="base">
              <a:lnSpc>
                <a:spcPct val="90000"/>
              </a:lnSpc>
              <a:spcBef>
                <a:spcPct val="0"/>
              </a:spcBef>
              <a:spcAft>
                <a:spcPct val="0"/>
              </a:spcAft>
              <a:defRPr sz="2400">
                <a:solidFill>
                  <a:srgbClr val="FF6319"/>
                </a:solidFill>
                <a:latin typeface="Verdana" pitchFamily="34" charset="0"/>
                <a:ea typeface="Verdana" pitchFamily="34" charset="0"/>
                <a:cs typeface="Verdana" pitchFamily="34" charset="0"/>
              </a:defRPr>
            </a:lvl6pPr>
            <a:lvl7pPr marL="914192" defTabSz="457096" fontAlgn="base">
              <a:lnSpc>
                <a:spcPct val="90000"/>
              </a:lnSpc>
              <a:spcBef>
                <a:spcPct val="0"/>
              </a:spcBef>
              <a:spcAft>
                <a:spcPct val="0"/>
              </a:spcAft>
              <a:defRPr sz="2400">
                <a:solidFill>
                  <a:srgbClr val="FF6319"/>
                </a:solidFill>
                <a:latin typeface="Verdana" pitchFamily="34" charset="0"/>
                <a:ea typeface="Verdana" pitchFamily="34" charset="0"/>
                <a:cs typeface="Verdana" pitchFamily="34" charset="0"/>
              </a:defRPr>
            </a:lvl7pPr>
            <a:lvl8pPr marL="1371288" defTabSz="457096" fontAlgn="base">
              <a:lnSpc>
                <a:spcPct val="90000"/>
              </a:lnSpc>
              <a:spcBef>
                <a:spcPct val="0"/>
              </a:spcBef>
              <a:spcAft>
                <a:spcPct val="0"/>
              </a:spcAft>
              <a:defRPr sz="2400">
                <a:solidFill>
                  <a:srgbClr val="FF6319"/>
                </a:solidFill>
                <a:latin typeface="Verdana" pitchFamily="34" charset="0"/>
                <a:ea typeface="Verdana" pitchFamily="34" charset="0"/>
                <a:cs typeface="Verdana" pitchFamily="34" charset="0"/>
              </a:defRPr>
            </a:lvl8pPr>
            <a:lvl9pPr marL="1828384" defTabSz="457096" fontAlgn="base">
              <a:lnSpc>
                <a:spcPct val="90000"/>
              </a:lnSpc>
              <a:spcBef>
                <a:spcPct val="0"/>
              </a:spcBef>
              <a:spcAft>
                <a:spcPct val="0"/>
              </a:spcAft>
              <a:defRPr sz="2400">
                <a:solidFill>
                  <a:srgbClr val="FF6319"/>
                </a:solidFill>
                <a:latin typeface="Verdana" pitchFamily="34" charset="0"/>
                <a:ea typeface="Verdana" pitchFamily="34" charset="0"/>
                <a:cs typeface="Verdana" pitchFamily="34" charset="0"/>
              </a:defRPr>
            </a:lvl9pPr>
          </a:lstStyle>
          <a:p>
            <a:pPr algn="just"/>
            <a:r>
              <a:rPr lang="en-IN" sz="1200" b="1" dirty="0">
                <a:solidFill>
                  <a:srgbClr val="FF0000"/>
                </a:solidFill>
              </a:rPr>
              <a:t>Spread</a:t>
            </a:r>
            <a:r>
              <a:rPr lang="en-IN" sz="1200" dirty="0">
                <a:solidFill>
                  <a:srgbClr val="FFFFCC"/>
                </a:solidFill>
              </a:rPr>
              <a:t>: Rampara-2, Bherai, Devpara, </a:t>
            </a:r>
            <a:r>
              <a:rPr lang="en-IN" sz="1200" dirty="0" err="1">
                <a:solidFill>
                  <a:srgbClr val="FFFFCC"/>
                </a:solidFill>
              </a:rPr>
              <a:t>Charodiya</a:t>
            </a:r>
            <a:r>
              <a:rPr lang="en-IN" sz="1200" dirty="0">
                <a:solidFill>
                  <a:srgbClr val="FFFFCC"/>
                </a:solidFill>
              </a:rPr>
              <a:t>, </a:t>
            </a:r>
            <a:r>
              <a:rPr lang="en-IN" sz="1200" dirty="0" err="1">
                <a:solidFill>
                  <a:srgbClr val="FFFFCC"/>
                </a:solidFill>
              </a:rPr>
              <a:t>Mandardi</a:t>
            </a:r>
            <a:r>
              <a:rPr lang="en-IN" sz="1200" dirty="0">
                <a:solidFill>
                  <a:srgbClr val="FFFFCC"/>
                </a:solidFill>
              </a:rPr>
              <a:t>, </a:t>
            </a:r>
            <a:r>
              <a:rPr lang="en-IN" sz="1200" dirty="0" err="1">
                <a:solidFill>
                  <a:srgbClr val="FFFFCC"/>
                </a:solidFill>
              </a:rPr>
              <a:t>Ningala</a:t>
            </a:r>
            <a:r>
              <a:rPr lang="en-IN" sz="1200" dirty="0">
                <a:solidFill>
                  <a:srgbClr val="FFFFCC"/>
                </a:solidFill>
              </a:rPr>
              <a:t>, </a:t>
            </a:r>
            <a:r>
              <a:rPr lang="en-IN" sz="1200" dirty="0" err="1">
                <a:solidFill>
                  <a:srgbClr val="FFFFCC"/>
                </a:solidFill>
              </a:rPr>
              <a:t>Vavera</a:t>
            </a:r>
            <a:r>
              <a:rPr lang="en-IN" sz="1200" dirty="0">
                <a:solidFill>
                  <a:srgbClr val="FFFFCC"/>
                </a:solidFill>
              </a:rPr>
              <a:t>, Kadiyali, Shiyalbet &amp; </a:t>
            </a:r>
            <a:r>
              <a:rPr lang="en-IN" sz="1200" dirty="0" err="1">
                <a:solidFill>
                  <a:srgbClr val="FFFFCC"/>
                </a:solidFill>
              </a:rPr>
              <a:t>Chatadiya</a:t>
            </a:r>
            <a:r>
              <a:rPr lang="en-IN" sz="1200" dirty="0">
                <a:solidFill>
                  <a:srgbClr val="FFFFCC"/>
                </a:solidFill>
              </a:rPr>
              <a:t>, Dungar etc.</a:t>
            </a:r>
          </a:p>
          <a:p>
            <a:pPr algn="just"/>
            <a:endParaRPr lang="en-IN" sz="1200" dirty="0">
              <a:solidFill>
                <a:srgbClr val="FFFFCC"/>
              </a:solidFill>
            </a:endParaRPr>
          </a:p>
          <a:p>
            <a:pPr algn="just"/>
            <a:r>
              <a:rPr lang="en-IN" sz="1200" b="1" dirty="0">
                <a:solidFill>
                  <a:srgbClr val="FF0000"/>
                </a:solidFill>
              </a:rPr>
              <a:t>Beneficiaries</a:t>
            </a:r>
            <a:r>
              <a:rPr lang="en-IN" sz="1200" dirty="0">
                <a:solidFill>
                  <a:srgbClr val="FFFFCC"/>
                </a:solidFill>
              </a:rPr>
              <a:t>: We have 47 women self-help groups consisting of 534 poor women. Established </a:t>
            </a:r>
            <a:r>
              <a:rPr lang="en-IN" sz="1200" dirty="0" err="1">
                <a:solidFill>
                  <a:srgbClr val="FFFFCC"/>
                </a:solidFill>
              </a:rPr>
              <a:t>Utkantha</a:t>
            </a:r>
            <a:r>
              <a:rPr lang="en-IN" sz="1200" dirty="0">
                <a:solidFill>
                  <a:srgbClr val="FFFFCC"/>
                </a:solidFill>
              </a:rPr>
              <a:t> Mahila Producer Company with 278 members.</a:t>
            </a:r>
          </a:p>
          <a:p>
            <a:pPr algn="just"/>
            <a:endParaRPr lang="en-IN" sz="1200" dirty="0">
              <a:solidFill>
                <a:srgbClr val="FFFFCC"/>
              </a:solidFill>
            </a:endParaRPr>
          </a:p>
          <a:p>
            <a:pPr algn="l"/>
            <a:r>
              <a:rPr lang="en-US" sz="1200" b="1" dirty="0">
                <a:solidFill>
                  <a:srgbClr val="FF0000"/>
                </a:solidFill>
              </a:rPr>
              <a:t>Major Achievements till March 2025</a:t>
            </a:r>
            <a:r>
              <a:rPr lang="en-US" sz="1200" dirty="0">
                <a:solidFill>
                  <a:srgbClr val="FFFFCC"/>
                </a:solidFill>
              </a:rPr>
              <a:t>: 79 women of self-help groups have started business related to livestock, floor cleaner, plant nursery, organic manure and Khakhra etc.</a:t>
            </a:r>
          </a:p>
          <a:p>
            <a:pPr algn="l"/>
            <a:endParaRPr lang="en-IN" dirty="0">
              <a:solidFill>
                <a:srgbClr val="FFFFCC"/>
              </a:solidFill>
            </a:endParaRPr>
          </a:p>
          <a:p>
            <a:pPr algn="l"/>
            <a:endParaRPr lang="en-IN" dirty="0">
              <a:solidFill>
                <a:srgbClr val="FFFFCC"/>
              </a:solidFill>
            </a:endParaRPr>
          </a:p>
        </p:txBody>
      </p:sp>
      <p:sp>
        <p:nvSpPr>
          <p:cNvPr id="6" name="Title 1">
            <a:extLst>
              <a:ext uri="{FF2B5EF4-FFF2-40B4-BE49-F238E27FC236}">
                <a16:creationId xmlns:a16="http://schemas.microsoft.com/office/drawing/2014/main" id="{AAE2FE6E-8567-6BE1-E876-0F5FBBA6A8DD}"/>
              </a:ext>
            </a:extLst>
          </p:cNvPr>
          <p:cNvSpPr txBox="1">
            <a:spLocks/>
          </p:cNvSpPr>
          <p:nvPr/>
        </p:nvSpPr>
        <p:spPr bwMode="auto">
          <a:xfrm>
            <a:off x="827584" y="85824"/>
            <a:ext cx="8064896" cy="571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rmAutofit/>
          </a:bodyPr>
          <a:lstStyle>
            <a:lvl1pPr algn="l" defTabSz="457096" rtl="0" eaLnBrk="1" fontAlgn="base" hangingPunct="1">
              <a:lnSpc>
                <a:spcPct val="90000"/>
              </a:lnSpc>
              <a:spcBef>
                <a:spcPct val="0"/>
              </a:spcBef>
              <a:spcAft>
                <a:spcPct val="0"/>
              </a:spcAft>
              <a:buNone/>
              <a:defRPr sz="2800" b="0" kern="1200">
                <a:solidFill>
                  <a:srgbClr val="FFFFFF"/>
                </a:solidFill>
                <a:latin typeface="Verdana"/>
                <a:ea typeface="Verdana" pitchFamily="34" charset="0"/>
                <a:cs typeface="Verdana"/>
              </a:defRPr>
            </a:lvl1pPr>
            <a:lvl2pPr algn="l" defTabSz="457096" rtl="0" eaLnBrk="1" fontAlgn="base" hangingPunct="1">
              <a:lnSpc>
                <a:spcPct val="90000"/>
              </a:lnSpc>
              <a:spcBef>
                <a:spcPct val="0"/>
              </a:spcBef>
              <a:spcAft>
                <a:spcPct val="0"/>
              </a:spcAft>
              <a:defRPr sz="2400">
                <a:solidFill>
                  <a:srgbClr val="FF6319"/>
                </a:solidFill>
                <a:latin typeface="Verdana" pitchFamily="34" charset="0"/>
                <a:ea typeface="Verdana" pitchFamily="34" charset="0"/>
                <a:cs typeface="Verdana" pitchFamily="34" charset="0"/>
              </a:defRPr>
            </a:lvl2pPr>
            <a:lvl3pPr algn="l" defTabSz="457096" rtl="0" eaLnBrk="1" fontAlgn="base" hangingPunct="1">
              <a:lnSpc>
                <a:spcPct val="90000"/>
              </a:lnSpc>
              <a:spcBef>
                <a:spcPct val="0"/>
              </a:spcBef>
              <a:spcAft>
                <a:spcPct val="0"/>
              </a:spcAft>
              <a:defRPr sz="2400">
                <a:solidFill>
                  <a:srgbClr val="FF6319"/>
                </a:solidFill>
                <a:latin typeface="Verdana" pitchFamily="34" charset="0"/>
                <a:ea typeface="Verdana" pitchFamily="34" charset="0"/>
                <a:cs typeface="Verdana" pitchFamily="34" charset="0"/>
              </a:defRPr>
            </a:lvl3pPr>
            <a:lvl4pPr algn="l" defTabSz="457096" rtl="0" eaLnBrk="1" fontAlgn="base" hangingPunct="1">
              <a:lnSpc>
                <a:spcPct val="90000"/>
              </a:lnSpc>
              <a:spcBef>
                <a:spcPct val="0"/>
              </a:spcBef>
              <a:spcAft>
                <a:spcPct val="0"/>
              </a:spcAft>
              <a:defRPr sz="2400">
                <a:solidFill>
                  <a:srgbClr val="FF6319"/>
                </a:solidFill>
                <a:latin typeface="Verdana" pitchFamily="34" charset="0"/>
                <a:ea typeface="Verdana" pitchFamily="34" charset="0"/>
                <a:cs typeface="Verdana" pitchFamily="34" charset="0"/>
              </a:defRPr>
            </a:lvl4pPr>
            <a:lvl5pPr algn="l" defTabSz="457096" rtl="0" eaLnBrk="1" fontAlgn="base" hangingPunct="1">
              <a:lnSpc>
                <a:spcPct val="90000"/>
              </a:lnSpc>
              <a:spcBef>
                <a:spcPct val="0"/>
              </a:spcBef>
              <a:spcAft>
                <a:spcPct val="0"/>
              </a:spcAft>
              <a:defRPr sz="2400">
                <a:solidFill>
                  <a:srgbClr val="FF6319"/>
                </a:solidFill>
                <a:latin typeface="Verdana" pitchFamily="34" charset="0"/>
                <a:ea typeface="Verdana" pitchFamily="34" charset="0"/>
                <a:cs typeface="Verdana" pitchFamily="34" charset="0"/>
              </a:defRPr>
            </a:lvl5pPr>
            <a:lvl6pPr marL="457096" algn="l" defTabSz="457096" rtl="0" eaLnBrk="1" fontAlgn="base" hangingPunct="1">
              <a:lnSpc>
                <a:spcPct val="90000"/>
              </a:lnSpc>
              <a:spcBef>
                <a:spcPct val="0"/>
              </a:spcBef>
              <a:spcAft>
                <a:spcPct val="0"/>
              </a:spcAft>
              <a:defRPr sz="2400">
                <a:solidFill>
                  <a:srgbClr val="FF6319"/>
                </a:solidFill>
                <a:latin typeface="Verdana" pitchFamily="34" charset="0"/>
                <a:ea typeface="Verdana" pitchFamily="34" charset="0"/>
                <a:cs typeface="Verdana" pitchFamily="34" charset="0"/>
              </a:defRPr>
            </a:lvl6pPr>
            <a:lvl7pPr marL="914192" algn="l" defTabSz="457096" rtl="0" eaLnBrk="1" fontAlgn="base" hangingPunct="1">
              <a:lnSpc>
                <a:spcPct val="90000"/>
              </a:lnSpc>
              <a:spcBef>
                <a:spcPct val="0"/>
              </a:spcBef>
              <a:spcAft>
                <a:spcPct val="0"/>
              </a:spcAft>
              <a:defRPr sz="2400">
                <a:solidFill>
                  <a:srgbClr val="FF6319"/>
                </a:solidFill>
                <a:latin typeface="Verdana" pitchFamily="34" charset="0"/>
                <a:ea typeface="Verdana" pitchFamily="34" charset="0"/>
                <a:cs typeface="Verdana" pitchFamily="34" charset="0"/>
              </a:defRPr>
            </a:lvl7pPr>
            <a:lvl8pPr marL="1371288" algn="l" defTabSz="457096" rtl="0" eaLnBrk="1" fontAlgn="base" hangingPunct="1">
              <a:lnSpc>
                <a:spcPct val="90000"/>
              </a:lnSpc>
              <a:spcBef>
                <a:spcPct val="0"/>
              </a:spcBef>
              <a:spcAft>
                <a:spcPct val="0"/>
              </a:spcAft>
              <a:defRPr sz="2400">
                <a:solidFill>
                  <a:srgbClr val="FF6319"/>
                </a:solidFill>
                <a:latin typeface="Verdana" pitchFamily="34" charset="0"/>
                <a:ea typeface="Verdana" pitchFamily="34" charset="0"/>
                <a:cs typeface="Verdana" pitchFamily="34" charset="0"/>
              </a:defRPr>
            </a:lvl8pPr>
            <a:lvl9pPr marL="1828384" algn="l" defTabSz="457096" rtl="0" eaLnBrk="1" fontAlgn="base" hangingPunct="1">
              <a:lnSpc>
                <a:spcPct val="90000"/>
              </a:lnSpc>
              <a:spcBef>
                <a:spcPct val="0"/>
              </a:spcBef>
              <a:spcAft>
                <a:spcPct val="0"/>
              </a:spcAft>
              <a:defRPr sz="2400">
                <a:solidFill>
                  <a:srgbClr val="FF6319"/>
                </a:solidFill>
                <a:latin typeface="Verdana" pitchFamily="34" charset="0"/>
                <a:ea typeface="Verdana" pitchFamily="34" charset="0"/>
                <a:cs typeface="Verdana" pitchFamily="34" charset="0"/>
              </a:defRPr>
            </a:lvl9pPr>
          </a:lstStyle>
          <a:p>
            <a:pPr algn="ctr"/>
            <a:r>
              <a:rPr lang="en-IN" sz="1800" dirty="0">
                <a:solidFill>
                  <a:srgbClr val="FFFFCC"/>
                </a:solidFill>
              </a:rPr>
              <a:t>Udaan - Women Empowerment through Self-help Groups </a:t>
            </a:r>
          </a:p>
        </p:txBody>
      </p:sp>
      <p:pic>
        <p:nvPicPr>
          <p:cNvPr id="2" name="Picture 1">
            <a:extLst>
              <a:ext uri="{FF2B5EF4-FFF2-40B4-BE49-F238E27FC236}">
                <a16:creationId xmlns:a16="http://schemas.microsoft.com/office/drawing/2014/main" id="{D3A24DFF-4E68-1F78-85A5-A80A1D84C41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5604" r="2482" b="12529"/>
          <a:stretch/>
        </p:blipFill>
        <p:spPr bwMode="auto">
          <a:xfrm>
            <a:off x="418394" y="949121"/>
            <a:ext cx="2713446" cy="1562893"/>
          </a:xfrm>
          <a:prstGeom prst="rect">
            <a:avLst/>
          </a:prstGeom>
          <a:ln>
            <a:solidFill>
              <a:schemeClr val="tx1"/>
            </a:solidFill>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69BF9E0-E1CE-5519-90BE-04BEDB091C1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15277" y="921135"/>
            <a:ext cx="2713446" cy="1573529"/>
          </a:xfrm>
          <a:prstGeom prst="rect">
            <a:avLst/>
          </a:prstGeom>
          <a:ln>
            <a:solidFill>
              <a:schemeClr val="tx1"/>
            </a:solidFill>
          </a:ln>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289F040-CD98-0DEF-EBB8-1745FA918AF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9369"/>
          <a:stretch/>
        </p:blipFill>
        <p:spPr bwMode="auto">
          <a:xfrm>
            <a:off x="6012160" y="908434"/>
            <a:ext cx="2713446" cy="1567535"/>
          </a:xfrm>
          <a:prstGeom prst="rect">
            <a:avLst/>
          </a:prstGeom>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99016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3">
            <a:extLst>
              <a:ext uri="{FF2B5EF4-FFF2-40B4-BE49-F238E27FC236}">
                <a16:creationId xmlns:a16="http://schemas.microsoft.com/office/drawing/2014/main" id="{2E639984-A4E8-FFD6-BE4C-BEB7F43F7395}"/>
              </a:ext>
            </a:extLst>
          </p:cNvPr>
          <p:cNvSpPr txBox="1">
            <a:spLocks/>
          </p:cNvSpPr>
          <p:nvPr/>
        </p:nvSpPr>
        <p:spPr bwMode="auto">
          <a:xfrm>
            <a:off x="536921" y="2859782"/>
            <a:ext cx="8237835" cy="2016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defPPr>
              <a:defRPr lang="en-US"/>
            </a:defPPr>
            <a:lvl1pPr algn="ctr" defTabSz="457096" eaLnBrk="1" hangingPunct="1">
              <a:lnSpc>
                <a:spcPct val="90000"/>
              </a:lnSpc>
              <a:buNone/>
              <a:defRPr sz="1400" b="0">
                <a:solidFill>
                  <a:srgbClr val="FFFFFF"/>
                </a:solidFill>
                <a:latin typeface="Verdana"/>
                <a:ea typeface="Verdana" pitchFamily="34" charset="0"/>
                <a:cs typeface="Verdana"/>
              </a:defRPr>
            </a:lvl1pPr>
            <a:lvl2pPr defTabSz="457096" eaLnBrk="1" hangingPunct="1">
              <a:lnSpc>
                <a:spcPct val="90000"/>
              </a:lnSpc>
              <a:defRPr sz="2400">
                <a:solidFill>
                  <a:srgbClr val="FF6319"/>
                </a:solidFill>
                <a:latin typeface="Verdana" pitchFamily="34" charset="0"/>
                <a:ea typeface="Verdana" pitchFamily="34" charset="0"/>
                <a:cs typeface="Verdana" pitchFamily="34" charset="0"/>
              </a:defRPr>
            </a:lvl2pPr>
            <a:lvl3pPr defTabSz="457096" eaLnBrk="1" hangingPunct="1">
              <a:lnSpc>
                <a:spcPct val="90000"/>
              </a:lnSpc>
              <a:defRPr sz="2400">
                <a:solidFill>
                  <a:srgbClr val="FF6319"/>
                </a:solidFill>
                <a:latin typeface="Verdana" pitchFamily="34" charset="0"/>
                <a:ea typeface="Verdana" pitchFamily="34" charset="0"/>
                <a:cs typeface="Verdana" pitchFamily="34" charset="0"/>
              </a:defRPr>
            </a:lvl3pPr>
            <a:lvl4pPr defTabSz="457096" eaLnBrk="1" hangingPunct="1">
              <a:lnSpc>
                <a:spcPct val="90000"/>
              </a:lnSpc>
              <a:defRPr sz="2400">
                <a:solidFill>
                  <a:srgbClr val="FF6319"/>
                </a:solidFill>
                <a:latin typeface="Verdana" pitchFamily="34" charset="0"/>
                <a:ea typeface="Verdana" pitchFamily="34" charset="0"/>
                <a:cs typeface="Verdana" pitchFamily="34" charset="0"/>
              </a:defRPr>
            </a:lvl4pPr>
            <a:lvl5pPr defTabSz="457096" eaLnBrk="1" hangingPunct="1">
              <a:lnSpc>
                <a:spcPct val="90000"/>
              </a:lnSpc>
              <a:defRPr sz="2400">
                <a:solidFill>
                  <a:srgbClr val="FF6319"/>
                </a:solidFill>
                <a:latin typeface="Verdana" pitchFamily="34" charset="0"/>
                <a:ea typeface="Verdana" pitchFamily="34" charset="0"/>
                <a:cs typeface="Verdana" pitchFamily="34" charset="0"/>
              </a:defRPr>
            </a:lvl5pPr>
            <a:lvl6pPr marL="457096" defTabSz="457096" fontAlgn="base">
              <a:lnSpc>
                <a:spcPct val="90000"/>
              </a:lnSpc>
              <a:spcBef>
                <a:spcPct val="0"/>
              </a:spcBef>
              <a:spcAft>
                <a:spcPct val="0"/>
              </a:spcAft>
              <a:defRPr sz="2400">
                <a:solidFill>
                  <a:srgbClr val="FF6319"/>
                </a:solidFill>
                <a:latin typeface="Verdana" pitchFamily="34" charset="0"/>
                <a:ea typeface="Verdana" pitchFamily="34" charset="0"/>
                <a:cs typeface="Verdana" pitchFamily="34" charset="0"/>
              </a:defRPr>
            </a:lvl6pPr>
            <a:lvl7pPr marL="914192" defTabSz="457096" fontAlgn="base">
              <a:lnSpc>
                <a:spcPct val="90000"/>
              </a:lnSpc>
              <a:spcBef>
                <a:spcPct val="0"/>
              </a:spcBef>
              <a:spcAft>
                <a:spcPct val="0"/>
              </a:spcAft>
              <a:defRPr sz="2400">
                <a:solidFill>
                  <a:srgbClr val="FF6319"/>
                </a:solidFill>
                <a:latin typeface="Verdana" pitchFamily="34" charset="0"/>
                <a:ea typeface="Verdana" pitchFamily="34" charset="0"/>
                <a:cs typeface="Verdana" pitchFamily="34" charset="0"/>
              </a:defRPr>
            </a:lvl7pPr>
            <a:lvl8pPr marL="1371288" defTabSz="457096" fontAlgn="base">
              <a:lnSpc>
                <a:spcPct val="90000"/>
              </a:lnSpc>
              <a:spcBef>
                <a:spcPct val="0"/>
              </a:spcBef>
              <a:spcAft>
                <a:spcPct val="0"/>
              </a:spcAft>
              <a:defRPr sz="2400">
                <a:solidFill>
                  <a:srgbClr val="FF6319"/>
                </a:solidFill>
                <a:latin typeface="Verdana" pitchFamily="34" charset="0"/>
                <a:ea typeface="Verdana" pitchFamily="34" charset="0"/>
                <a:cs typeface="Verdana" pitchFamily="34" charset="0"/>
              </a:defRPr>
            </a:lvl8pPr>
            <a:lvl9pPr marL="1828384" defTabSz="457096" fontAlgn="base">
              <a:lnSpc>
                <a:spcPct val="90000"/>
              </a:lnSpc>
              <a:spcBef>
                <a:spcPct val="0"/>
              </a:spcBef>
              <a:spcAft>
                <a:spcPct val="0"/>
              </a:spcAft>
              <a:defRPr sz="2400">
                <a:solidFill>
                  <a:srgbClr val="FF6319"/>
                </a:solidFill>
                <a:latin typeface="Verdana" pitchFamily="34" charset="0"/>
                <a:ea typeface="Verdana" pitchFamily="34" charset="0"/>
                <a:cs typeface="Verdana" pitchFamily="34" charset="0"/>
              </a:defRPr>
            </a:lvl9pPr>
          </a:lstStyle>
          <a:p>
            <a:pPr algn="just"/>
            <a:r>
              <a:rPr lang="en-IN" sz="1200" b="1" dirty="0">
                <a:solidFill>
                  <a:srgbClr val="FF0000"/>
                </a:solidFill>
              </a:rPr>
              <a:t>Spread</a:t>
            </a:r>
            <a:r>
              <a:rPr lang="en-IN" sz="1200" dirty="0">
                <a:solidFill>
                  <a:srgbClr val="FFFFCC"/>
                </a:solidFill>
              </a:rPr>
              <a:t>: Schools of </a:t>
            </a:r>
            <a:r>
              <a:rPr lang="en-IN" sz="1200" dirty="0" err="1">
                <a:solidFill>
                  <a:srgbClr val="FFFFCC"/>
                </a:solidFill>
              </a:rPr>
              <a:t>Jolapur</a:t>
            </a:r>
            <a:r>
              <a:rPr lang="en-IN" sz="1200" dirty="0">
                <a:solidFill>
                  <a:srgbClr val="FFFFCC"/>
                </a:solidFill>
              </a:rPr>
              <a:t>, </a:t>
            </a:r>
            <a:r>
              <a:rPr lang="en-IN" sz="1200" dirty="0" err="1">
                <a:solidFill>
                  <a:srgbClr val="FFFFCC"/>
                </a:solidFill>
              </a:rPr>
              <a:t>Ningala</a:t>
            </a:r>
            <a:r>
              <a:rPr lang="en-IN" sz="1200" dirty="0">
                <a:solidFill>
                  <a:srgbClr val="FFFFCC"/>
                </a:solidFill>
              </a:rPr>
              <a:t>, </a:t>
            </a:r>
            <a:r>
              <a:rPr lang="en-IN" sz="1200" dirty="0" err="1">
                <a:solidFill>
                  <a:srgbClr val="FFFFCC"/>
                </a:solidFill>
              </a:rPr>
              <a:t>Chhatadiya</a:t>
            </a:r>
            <a:r>
              <a:rPr lang="en-IN" sz="1200" dirty="0">
                <a:solidFill>
                  <a:srgbClr val="FFFFCC"/>
                </a:solidFill>
              </a:rPr>
              <a:t>, </a:t>
            </a:r>
            <a:r>
              <a:rPr lang="en-IN" sz="1200" dirty="0" err="1">
                <a:solidFill>
                  <a:srgbClr val="FFFFCC"/>
                </a:solidFill>
              </a:rPr>
              <a:t>Hadmatiya</a:t>
            </a:r>
            <a:endParaRPr lang="en-IN" sz="1200" dirty="0">
              <a:solidFill>
                <a:srgbClr val="FFFFCC"/>
              </a:solidFill>
            </a:endParaRPr>
          </a:p>
          <a:p>
            <a:pPr algn="just"/>
            <a:endParaRPr lang="en-IN" sz="1200" dirty="0">
              <a:solidFill>
                <a:srgbClr val="FFFFCC"/>
              </a:solidFill>
            </a:endParaRPr>
          </a:p>
          <a:p>
            <a:pPr algn="just"/>
            <a:r>
              <a:rPr lang="en-IN" sz="1200" b="1" dirty="0">
                <a:solidFill>
                  <a:srgbClr val="FF0000"/>
                </a:solidFill>
              </a:rPr>
              <a:t>Beneficiaries</a:t>
            </a:r>
            <a:r>
              <a:rPr lang="en-IN" sz="1200" dirty="0">
                <a:solidFill>
                  <a:srgbClr val="FFFFCC"/>
                </a:solidFill>
              </a:rPr>
              <a:t>: Above 20000 human population and student of Schools of the respective villages.</a:t>
            </a:r>
          </a:p>
          <a:p>
            <a:pPr algn="just"/>
            <a:endParaRPr lang="en-IN" sz="1200" dirty="0">
              <a:solidFill>
                <a:srgbClr val="FFFFCC"/>
              </a:solidFill>
            </a:endParaRPr>
          </a:p>
          <a:p>
            <a:pPr algn="l"/>
            <a:r>
              <a:rPr lang="en-US" sz="1200" b="1" dirty="0">
                <a:solidFill>
                  <a:srgbClr val="FF0000"/>
                </a:solidFill>
              </a:rPr>
              <a:t>Major Achievements</a:t>
            </a:r>
            <a:r>
              <a:rPr lang="en-US" sz="1200" dirty="0">
                <a:solidFill>
                  <a:srgbClr val="FFFFCC"/>
                </a:solidFill>
              </a:rPr>
              <a:t>: 12 water vending machines are handed over to the villages and are being used by school students and villagers.</a:t>
            </a:r>
          </a:p>
          <a:p>
            <a:pPr algn="l"/>
            <a:endParaRPr lang="en-IN" dirty="0">
              <a:solidFill>
                <a:srgbClr val="FFFFCC"/>
              </a:solidFill>
            </a:endParaRPr>
          </a:p>
          <a:p>
            <a:pPr algn="l"/>
            <a:endParaRPr lang="en-IN" dirty="0">
              <a:solidFill>
                <a:srgbClr val="FFFFCC"/>
              </a:solidFill>
            </a:endParaRPr>
          </a:p>
        </p:txBody>
      </p:sp>
      <p:sp>
        <p:nvSpPr>
          <p:cNvPr id="6" name="Title 1">
            <a:extLst>
              <a:ext uri="{FF2B5EF4-FFF2-40B4-BE49-F238E27FC236}">
                <a16:creationId xmlns:a16="http://schemas.microsoft.com/office/drawing/2014/main" id="{D53178E0-FE1D-4528-8422-B59E505E6613}"/>
              </a:ext>
            </a:extLst>
          </p:cNvPr>
          <p:cNvSpPr txBox="1">
            <a:spLocks/>
          </p:cNvSpPr>
          <p:nvPr/>
        </p:nvSpPr>
        <p:spPr bwMode="auto">
          <a:xfrm>
            <a:off x="0" y="85824"/>
            <a:ext cx="9144000" cy="571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rmAutofit/>
          </a:bodyPr>
          <a:lstStyle>
            <a:lvl1pPr algn="l" defTabSz="457096" rtl="0" eaLnBrk="1" fontAlgn="base" hangingPunct="1">
              <a:lnSpc>
                <a:spcPct val="90000"/>
              </a:lnSpc>
              <a:spcBef>
                <a:spcPct val="0"/>
              </a:spcBef>
              <a:spcAft>
                <a:spcPct val="0"/>
              </a:spcAft>
              <a:buNone/>
              <a:defRPr sz="2800" b="0" kern="1200">
                <a:solidFill>
                  <a:srgbClr val="FFFFFF"/>
                </a:solidFill>
                <a:latin typeface="Verdana"/>
                <a:ea typeface="Verdana" pitchFamily="34" charset="0"/>
                <a:cs typeface="Verdana"/>
              </a:defRPr>
            </a:lvl1pPr>
            <a:lvl2pPr algn="l" defTabSz="457096" rtl="0" eaLnBrk="1" fontAlgn="base" hangingPunct="1">
              <a:lnSpc>
                <a:spcPct val="90000"/>
              </a:lnSpc>
              <a:spcBef>
                <a:spcPct val="0"/>
              </a:spcBef>
              <a:spcAft>
                <a:spcPct val="0"/>
              </a:spcAft>
              <a:defRPr sz="2400">
                <a:solidFill>
                  <a:srgbClr val="FF6319"/>
                </a:solidFill>
                <a:latin typeface="Verdana" pitchFamily="34" charset="0"/>
                <a:ea typeface="Verdana" pitchFamily="34" charset="0"/>
                <a:cs typeface="Verdana" pitchFamily="34" charset="0"/>
              </a:defRPr>
            </a:lvl2pPr>
            <a:lvl3pPr algn="l" defTabSz="457096" rtl="0" eaLnBrk="1" fontAlgn="base" hangingPunct="1">
              <a:lnSpc>
                <a:spcPct val="90000"/>
              </a:lnSpc>
              <a:spcBef>
                <a:spcPct val="0"/>
              </a:spcBef>
              <a:spcAft>
                <a:spcPct val="0"/>
              </a:spcAft>
              <a:defRPr sz="2400">
                <a:solidFill>
                  <a:srgbClr val="FF6319"/>
                </a:solidFill>
                <a:latin typeface="Verdana" pitchFamily="34" charset="0"/>
                <a:ea typeface="Verdana" pitchFamily="34" charset="0"/>
                <a:cs typeface="Verdana" pitchFamily="34" charset="0"/>
              </a:defRPr>
            </a:lvl3pPr>
            <a:lvl4pPr algn="l" defTabSz="457096" rtl="0" eaLnBrk="1" fontAlgn="base" hangingPunct="1">
              <a:lnSpc>
                <a:spcPct val="90000"/>
              </a:lnSpc>
              <a:spcBef>
                <a:spcPct val="0"/>
              </a:spcBef>
              <a:spcAft>
                <a:spcPct val="0"/>
              </a:spcAft>
              <a:defRPr sz="2400">
                <a:solidFill>
                  <a:srgbClr val="FF6319"/>
                </a:solidFill>
                <a:latin typeface="Verdana" pitchFamily="34" charset="0"/>
                <a:ea typeface="Verdana" pitchFamily="34" charset="0"/>
                <a:cs typeface="Verdana" pitchFamily="34" charset="0"/>
              </a:defRPr>
            </a:lvl4pPr>
            <a:lvl5pPr algn="l" defTabSz="457096" rtl="0" eaLnBrk="1" fontAlgn="base" hangingPunct="1">
              <a:lnSpc>
                <a:spcPct val="90000"/>
              </a:lnSpc>
              <a:spcBef>
                <a:spcPct val="0"/>
              </a:spcBef>
              <a:spcAft>
                <a:spcPct val="0"/>
              </a:spcAft>
              <a:defRPr sz="2400">
                <a:solidFill>
                  <a:srgbClr val="FF6319"/>
                </a:solidFill>
                <a:latin typeface="Verdana" pitchFamily="34" charset="0"/>
                <a:ea typeface="Verdana" pitchFamily="34" charset="0"/>
                <a:cs typeface="Verdana" pitchFamily="34" charset="0"/>
              </a:defRPr>
            </a:lvl5pPr>
            <a:lvl6pPr marL="457096" algn="l" defTabSz="457096" rtl="0" eaLnBrk="1" fontAlgn="base" hangingPunct="1">
              <a:lnSpc>
                <a:spcPct val="90000"/>
              </a:lnSpc>
              <a:spcBef>
                <a:spcPct val="0"/>
              </a:spcBef>
              <a:spcAft>
                <a:spcPct val="0"/>
              </a:spcAft>
              <a:defRPr sz="2400">
                <a:solidFill>
                  <a:srgbClr val="FF6319"/>
                </a:solidFill>
                <a:latin typeface="Verdana" pitchFamily="34" charset="0"/>
                <a:ea typeface="Verdana" pitchFamily="34" charset="0"/>
                <a:cs typeface="Verdana" pitchFamily="34" charset="0"/>
              </a:defRPr>
            </a:lvl6pPr>
            <a:lvl7pPr marL="914192" algn="l" defTabSz="457096" rtl="0" eaLnBrk="1" fontAlgn="base" hangingPunct="1">
              <a:lnSpc>
                <a:spcPct val="90000"/>
              </a:lnSpc>
              <a:spcBef>
                <a:spcPct val="0"/>
              </a:spcBef>
              <a:spcAft>
                <a:spcPct val="0"/>
              </a:spcAft>
              <a:defRPr sz="2400">
                <a:solidFill>
                  <a:srgbClr val="FF6319"/>
                </a:solidFill>
                <a:latin typeface="Verdana" pitchFamily="34" charset="0"/>
                <a:ea typeface="Verdana" pitchFamily="34" charset="0"/>
                <a:cs typeface="Verdana" pitchFamily="34" charset="0"/>
              </a:defRPr>
            </a:lvl7pPr>
            <a:lvl8pPr marL="1371288" algn="l" defTabSz="457096" rtl="0" eaLnBrk="1" fontAlgn="base" hangingPunct="1">
              <a:lnSpc>
                <a:spcPct val="90000"/>
              </a:lnSpc>
              <a:spcBef>
                <a:spcPct val="0"/>
              </a:spcBef>
              <a:spcAft>
                <a:spcPct val="0"/>
              </a:spcAft>
              <a:defRPr sz="2400">
                <a:solidFill>
                  <a:srgbClr val="FF6319"/>
                </a:solidFill>
                <a:latin typeface="Verdana" pitchFamily="34" charset="0"/>
                <a:ea typeface="Verdana" pitchFamily="34" charset="0"/>
                <a:cs typeface="Verdana" pitchFamily="34" charset="0"/>
              </a:defRPr>
            </a:lvl8pPr>
            <a:lvl9pPr marL="1828384" algn="l" defTabSz="457096" rtl="0" eaLnBrk="1" fontAlgn="base" hangingPunct="1">
              <a:lnSpc>
                <a:spcPct val="90000"/>
              </a:lnSpc>
              <a:spcBef>
                <a:spcPct val="0"/>
              </a:spcBef>
              <a:spcAft>
                <a:spcPct val="0"/>
              </a:spcAft>
              <a:defRPr sz="2400">
                <a:solidFill>
                  <a:srgbClr val="FF6319"/>
                </a:solidFill>
                <a:latin typeface="Verdana" pitchFamily="34" charset="0"/>
                <a:ea typeface="Verdana" pitchFamily="34" charset="0"/>
                <a:cs typeface="Verdana" pitchFamily="34" charset="0"/>
              </a:defRPr>
            </a:lvl9pPr>
          </a:lstStyle>
          <a:p>
            <a:pPr algn="ctr"/>
            <a:r>
              <a:rPr lang="en-IN" sz="1800" dirty="0">
                <a:solidFill>
                  <a:srgbClr val="FFFFCC"/>
                </a:solidFill>
              </a:rPr>
              <a:t>Clean and Safe Drinking Water</a:t>
            </a:r>
          </a:p>
        </p:txBody>
      </p:sp>
      <p:pic>
        <p:nvPicPr>
          <p:cNvPr id="7" name="Content Placeholder 5">
            <a:extLst>
              <a:ext uri="{FF2B5EF4-FFF2-40B4-BE49-F238E27FC236}">
                <a16:creationId xmlns:a16="http://schemas.microsoft.com/office/drawing/2014/main" id="{5A4C2C37-AD4D-F1F2-27DB-1250642673A1}"/>
              </a:ext>
            </a:extLst>
          </p:cNvPr>
          <p:cNvPicPr>
            <a:picLocks noGrp="1" noChangeAspect="1"/>
          </p:cNvPicPr>
          <p:nvPr>
            <p:ph type="pic" idx="1"/>
          </p:nvPr>
        </p:nvPicPr>
        <p:blipFill rotWithShape="1">
          <a:blip r:embed="rId2" cstate="print">
            <a:extLst>
              <a:ext uri="{28A0092B-C50C-407E-A947-70E740481C1C}">
                <a14:useLocalDpi xmlns:a14="http://schemas.microsoft.com/office/drawing/2010/main" val="0"/>
              </a:ext>
            </a:extLst>
          </a:blip>
          <a:srcRect l="11867" r="10365"/>
          <a:stretch/>
        </p:blipFill>
        <p:spPr>
          <a:xfrm>
            <a:off x="827584" y="628119"/>
            <a:ext cx="3603031" cy="2070529"/>
          </a:xfrm>
          <a:prstGeom prst="rect">
            <a:avLst/>
          </a:prstGeom>
          <a:ln>
            <a:solidFill>
              <a:schemeClr val="tx1"/>
            </a:solidFill>
          </a:ln>
        </p:spPr>
      </p:pic>
      <p:pic>
        <p:nvPicPr>
          <p:cNvPr id="8" name="Picture 7" descr="A group of young girls standing outside&#10;&#10;Description automatically generated with low confidence">
            <a:extLst>
              <a:ext uri="{FF2B5EF4-FFF2-40B4-BE49-F238E27FC236}">
                <a16:creationId xmlns:a16="http://schemas.microsoft.com/office/drawing/2014/main" id="{EE857DF7-1FA6-5665-8C7E-27E5D58C7D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4048" y="655869"/>
            <a:ext cx="3140768" cy="2067201"/>
          </a:xfrm>
          <a:prstGeom prst="rect">
            <a:avLst/>
          </a:prstGeom>
          <a:ln>
            <a:solidFill>
              <a:schemeClr val="tx1"/>
            </a:solidFill>
          </a:ln>
        </p:spPr>
      </p:pic>
    </p:spTree>
    <p:extLst>
      <p:ext uri="{BB962C8B-B14F-4D97-AF65-F5344CB8AC3E}">
        <p14:creationId xmlns:p14="http://schemas.microsoft.com/office/powerpoint/2010/main" val="14725075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739BCB14-F737-9B2D-F4A0-6251AD5E8765}"/>
              </a:ext>
            </a:extLst>
          </p:cNvPr>
          <p:cNvSpPr>
            <a:spLocks noGrp="1"/>
          </p:cNvSpPr>
          <p:nvPr>
            <p:ph type="body" sz="half" idx="2"/>
          </p:nvPr>
        </p:nvSpPr>
        <p:spPr>
          <a:xfrm>
            <a:off x="467545" y="2324664"/>
            <a:ext cx="8172682" cy="2335318"/>
          </a:xfrm>
        </p:spPr>
        <p:txBody>
          <a:bodyPr>
            <a:noAutofit/>
          </a:bodyPr>
          <a:lstStyle/>
          <a:p>
            <a:r>
              <a:rPr lang="en-IN" sz="1200" b="1" dirty="0">
                <a:solidFill>
                  <a:srgbClr val="FF0000"/>
                </a:solidFill>
                <a:latin typeface="Verdana" panose="020B0604030504040204" pitchFamily="34" charset="0"/>
                <a:cs typeface="Verdana" panose="020B0604030504040204" pitchFamily="34" charset="0"/>
              </a:rPr>
              <a:t>Spread</a:t>
            </a:r>
            <a:r>
              <a:rPr lang="en-IN" sz="1200" dirty="0">
                <a:solidFill>
                  <a:srgbClr val="FFFFCC"/>
                </a:solidFill>
                <a:latin typeface="Verdana" panose="020B0604030504040204" pitchFamily="34" charset="0"/>
                <a:cs typeface="Verdana" panose="020B0604030504040204" pitchFamily="34" charset="0"/>
              </a:rPr>
              <a:t>: </a:t>
            </a:r>
            <a:r>
              <a:rPr lang="en-IN" sz="1200" dirty="0" err="1">
                <a:solidFill>
                  <a:srgbClr val="FFFFCC"/>
                </a:solidFill>
                <a:latin typeface="Verdana" panose="020B0604030504040204" pitchFamily="34" charset="0"/>
                <a:cs typeface="Verdana" panose="020B0604030504040204" pitchFamily="34" charset="0"/>
              </a:rPr>
              <a:t>Rampara</a:t>
            </a:r>
            <a:r>
              <a:rPr lang="en-IN" sz="1200" dirty="0">
                <a:solidFill>
                  <a:srgbClr val="FFFFCC"/>
                </a:solidFill>
                <a:latin typeface="Verdana" panose="020B0604030504040204" pitchFamily="34" charset="0"/>
                <a:cs typeface="Verdana" panose="020B0604030504040204" pitchFamily="34" charset="0"/>
              </a:rPr>
              <a:t>, </a:t>
            </a:r>
            <a:r>
              <a:rPr lang="en-IN" sz="1200" dirty="0" err="1">
                <a:solidFill>
                  <a:srgbClr val="FFFFCC"/>
                </a:solidFill>
                <a:latin typeface="Verdana" panose="020B0604030504040204" pitchFamily="34" charset="0"/>
                <a:cs typeface="Verdana" panose="020B0604030504040204" pitchFamily="34" charset="0"/>
              </a:rPr>
              <a:t>Bherai</a:t>
            </a:r>
            <a:r>
              <a:rPr lang="en-IN" sz="1200" dirty="0">
                <a:solidFill>
                  <a:srgbClr val="FFFFCC"/>
                </a:solidFill>
                <a:latin typeface="Verdana" panose="020B0604030504040204" pitchFamily="34" charset="0"/>
                <a:cs typeface="Verdana" panose="020B0604030504040204" pitchFamily="34" charset="0"/>
              </a:rPr>
              <a:t>, </a:t>
            </a:r>
            <a:r>
              <a:rPr lang="en-IN" sz="1200" dirty="0" err="1">
                <a:solidFill>
                  <a:srgbClr val="FFFFCC"/>
                </a:solidFill>
                <a:latin typeface="Verdana" panose="020B0604030504040204" pitchFamily="34" charset="0"/>
                <a:cs typeface="Verdana" panose="020B0604030504040204" pitchFamily="34" charset="0"/>
              </a:rPr>
              <a:t>Shiyalbet</a:t>
            </a:r>
            <a:r>
              <a:rPr lang="en-IN" sz="1200" dirty="0">
                <a:solidFill>
                  <a:srgbClr val="FFFFCC"/>
                </a:solidFill>
                <a:latin typeface="Verdana" panose="020B0604030504040204" pitchFamily="34" charset="0"/>
                <a:cs typeface="Verdana" panose="020B0604030504040204" pitchFamily="34" charset="0"/>
              </a:rPr>
              <a:t> and other villages of Amreli District Post Cyclone Rehabilitation and Covid Prevention</a:t>
            </a:r>
          </a:p>
          <a:p>
            <a:r>
              <a:rPr lang="en-IN" sz="1200" b="1" dirty="0">
                <a:solidFill>
                  <a:srgbClr val="FF0000"/>
                </a:solidFill>
                <a:latin typeface="Verdana" panose="020B0604030504040204" pitchFamily="34" charset="0"/>
                <a:cs typeface="Verdana" panose="020B0604030504040204" pitchFamily="34" charset="0"/>
              </a:rPr>
              <a:t>Beneficiaries</a:t>
            </a:r>
            <a:r>
              <a:rPr lang="en-IN" sz="1200" dirty="0">
                <a:solidFill>
                  <a:srgbClr val="FF0000"/>
                </a:solidFill>
                <a:latin typeface="Verdana" panose="020B0604030504040204" pitchFamily="34" charset="0"/>
                <a:cs typeface="Verdana" panose="020B0604030504040204" pitchFamily="34" charset="0"/>
              </a:rPr>
              <a:t>: </a:t>
            </a:r>
            <a:r>
              <a:rPr lang="en-IN" sz="1200" dirty="0">
                <a:solidFill>
                  <a:srgbClr val="FFFFCC"/>
                </a:solidFill>
                <a:latin typeface="Verdana" panose="020B0604030504040204" pitchFamily="34" charset="0"/>
                <a:cs typeface="Verdana" panose="020B0604030504040204" pitchFamily="34" charset="0"/>
              </a:rPr>
              <a:t>More than 15000 Poor and Marginal Families</a:t>
            </a:r>
          </a:p>
          <a:p>
            <a:r>
              <a:rPr lang="en-IN" sz="1100" b="1" dirty="0">
                <a:solidFill>
                  <a:srgbClr val="FF0000"/>
                </a:solidFill>
                <a:latin typeface="Verdana" panose="020B0604030504040204" pitchFamily="34" charset="0"/>
                <a:cs typeface="Verdana" panose="020B0604030504040204" pitchFamily="34" charset="0"/>
              </a:rPr>
              <a:t>Major Achievements till 31</a:t>
            </a:r>
            <a:r>
              <a:rPr lang="en-IN" sz="1100" b="1" baseline="30000" dirty="0">
                <a:solidFill>
                  <a:srgbClr val="FF0000"/>
                </a:solidFill>
                <a:latin typeface="Verdana" panose="020B0604030504040204" pitchFamily="34" charset="0"/>
                <a:cs typeface="Verdana" panose="020B0604030504040204" pitchFamily="34" charset="0"/>
              </a:rPr>
              <a:t>st</a:t>
            </a:r>
            <a:r>
              <a:rPr lang="en-IN" sz="1100" b="1" dirty="0">
                <a:solidFill>
                  <a:srgbClr val="FF0000"/>
                </a:solidFill>
                <a:latin typeface="Verdana" panose="020B0604030504040204" pitchFamily="34" charset="0"/>
                <a:cs typeface="Verdana" panose="020B0604030504040204" pitchFamily="34" charset="0"/>
              </a:rPr>
              <a:t> March 2025</a:t>
            </a:r>
            <a:r>
              <a:rPr lang="en-IN" sz="1100" dirty="0">
                <a:solidFill>
                  <a:srgbClr val="FF0000"/>
                </a:solidFill>
                <a:latin typeface="Verdana" panose="020B0604030504040204" pitchFamily="34" charset="0"/>
                <a:cs typeface="Verdana" panose="020B0604030504040204" pitchFamily="34" charset="0"/>
              </a:rPr>
              <a:t>: </a:t>
            </a:r>
            <a:r>
              <a:rPr lang="en-IN" sz="1100" dirty="0">
                <a:solidFill>
                  <a:srgbClr val="FFFFCC"/>
                </a:solidFill>
                <a:latin typeface="Verdana" panose="020B0604030504040204" pitchFamily="34" charset="0"/>
                <a:cs typeface="Verdana" panose="020B0604030504040204" pitchFamily="34" charset="0"/>
              </a:rPr>
              <a:t>Supported district administration with 40 Oxygen Concentrators, more than 500 covid vaccination dose, 25 oxygen cylinders, distribution of more than 2 lakh masks in the surrounding villages and medical supplies like thermal scanners, hand gloves, sanitizers etc, 2 desk tops to local authorities, installation of 18 CCTV cameras in the surrounding villages</a:t>
            </a:r>
          </a:p>
          <a:p>
            <a:r>
              <a:rPr lang="en-IN" sz="1100" dirty="0">
                <a:solidFill>
                  <a:srgbClr val="FFFFCC"/>
                </a:solidFill>
                <a:latin typeface="Verdana" panose="020B0604030504040204" pitchFamily="34" charset="0"/>
                <a:cs typeface="Verdana" panose="020B0604030504040204" pitchFamily="34" charset="0"/>
              </a:rPr>
              <a:t>Distribution of more than 10 trucks of roofing materials, utensils, ration kits, installation of solar powered mobile chargers, solar domestic lights etc.</a:t>
            </a:r>
          </a:p>
          <a:p>
            <a:r>
              <a:rPr lang="en-IN" sz="1100" dirty="0">
                <a:solidFill>
                  <a:srgbClr val="FFFFCC"/>
                </a:solidFill>
                <a:latin typeface="Verdana" panose="020B0604030504040204" pitchFamily="34" charset="0"/>
                <a:cs typeface="Verdana" panose="020B0604030504040204" pitchFamily="34" charset="0"/>
              </a:rPr>
              <a:t>Restoration of village side boat landing point of Shiyalbet, 412 units of streetlight at Bherai, Rampara and 135 units of solar street lights, restoration of school shed at </a:t>
            </a:r>
            <a:r>
              <a:rPr lang="en-IN" sz="1100" dirty="0" err="1">
                <a:solidFill>
                  <a:srgbClr val="FFFFCC"/>
                </a:solidFill>
                <a:latin typeface="Verdana" panose="020B0604030504040204" pitchFamily="34" charset="0"/>
                <a:cs typeface="Verdana" panose="020B0604030504040204" pitchFamily="34" charset="0"/>
              </a:rPr>
              <a:t>Divalo</a:t>
            </a:r>
            <a:r>
              <a:rPr lang="en-IN" sz="1100" dirty="0">
                <a:solidFill>
                  <a:srgbClr val="FFFFCC"/>
                </a:solidFill>
                <a:latin typeface="Verdana" panose="020B0604030504040204" pitchFamily="34" charset="0"/>
                <a:cs typeface="Verdana" panose="020B0604030504040204" pitchFamily="34" charset="0"/>
              </a:rPr>
              <a:t> etc.</a:t>
            </a:r>
          </a:p>
          <a:p>
            <a:endParaRPr lang="en-IN" sz="1200" dirty="0">
              <a:solidFill>
                <a:srgbClr val="FFFFCC"/>
              </a:solidFill>
            </a:endParaRPr>
          </a:p>
        </p:txBody>
      </p:sp>
      <p:sp>
        <p:nvSpPr>
          <p:cNvPr id="6" name="Title 3">
            <a:extLst>
              <a:ext uri="{FF2B5EF4-FFF2-40B4-BE49-F238E27FC236}">
                <a16:creationId xmlns:a16="http://schemas.microsoft.com/office/drawing/2014/main" id="{C65EE6FB-D773-E5E9-636D-D67B8AC23605}"/>
              </a:ext>
            </a:extLst>
          </p:cNvPr>
          <p:cNvSpPr>
            <a:spLocks noGrp="1"/>
          </p:cNvSpPr>
          <p:nvPr>
            <p:ph type="title"/>
          </p:nvPr>
        </p:nvSpPr>
        <p:spPr>
          <a:xfrm>
            <a:off x="96044" y="-61454"/>
            <a:ext cx="8807896" cy="457200"/>
          </a:xfrm>
        </p:spPr>
        <p:txBody>
          <a:bodyPr>
            <a:normAutofit/>
          </a:bodyPr>
          <a:lstStyle/>
          <a:p>
            <a:pPr algn="ctr"/>
            <a:r>
              <a:rPr lang="en-IN" sz="2000" b="1" dirty="0">
                <a:solidFill>
                  <a:srgbClr val="FFFFCC"/>
                </a:solidFill>
                <a:latin typeface="Verdana" panose="020B0604030504040204" pitchFamily="34" charset="0"/>
                <a:cs typeface="Verdana" panose="020B0604030504040204" pitchFamily="34" charset="0"/>
              </a:rPr>
              <a:t>Disaster Relief and Rehabilitation Work</a:t>
            </a:r>
            <a:endParaRPr lang="en-IN" sz="2000" dirty="0">
              <a:solidFill>
                <a:srgbClr val="FFFFCC"/>
              </a:solidFill>
            </a:endParaRPr>
          </a:p>
        </p:txBody>
      </p:sp>
      <p:pic>
        <p:nvPicPr>
          <p:cNvPr id="7" name="Picture 1" descr="C:\Users\Niku\Desktop\IMG-20210530-WA0018.jpg">
            <a:extLst>
              <a:ext uri="{FF2B5EF4-FFF2-40B4-BE49-F238E27FC236}">
                <a16:creationId xmlns:a16="http://schemas.microsoft.com/office/drawing/2014/main" id="{B434327F-6614-0E99-BFBD-70C35A0C43B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5781" y="452456"/>
            <a:ext cx="2376264" cy="1767861"/>
          </a:xfrm>
          <a:prstGeom prst="rect">
            <a:avLst/>
          </a:prstGeom>
          <a:ln>
            <a:solidFill>
              <a:schemeClr val="tx1"/>
            </a:solidFill>
          </a:ln>
        </p:spPr>
      </p:pic>
      <p:pic>
        <p:nvPicPr>
          <p:cNvPr id="8" name="Picture 7">
            <a:extLst>
              <a:ext uri="{FF2B5EF4-FFF2-40B4-BE49-F238E27FC236}">
                <a16:creationId xmlns:a16="http://schemas.microsoft.com/office/drawing/2014/main" id="{00F00D16-FD3D-E35B-DF2A-6B291FDC2C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7864" y="505896"/>
            <a:ext cx="2448272" cy="1714421"/>
          </a:xfrm>
          <a:prstGeom prst="rect">
            <a:avLst/>
          </a:prstGeom>
          <a:ln>
            <a:solidFill>
              <a:schemeClr val="tx1"/>
            </a:solidFill>
          </a:ln>
        </p:spPr>
      </p:pic>
      <p:pic>
        <p:nvPicPr>
          <p:cNvPr id="9" name="Picture 8">
            <a:extLst>
              <a:ext uri="{FF2B5EF4-FFF2-40B4-BE49-F238E27FC236}">
                <a16:creationId xmlns:a16="http://schemas.microsoft.com/office/drawing/2014/main" id="{0C7166F1-5DAE-E96B-52D4-BDB32E1AB9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1955" y="452456"/>
            <a:ext cx="2448272" cy="1709278"/>
          </a:xfrm>
          <a:prstGeom prst="rect">
            <a:avLst/>
          </a:prstGeom>
          <a:ln>
            <a:solidFill>
              <a:schemeClr val="tx1"/>
            </a:solidFill>
          </a:ln>
        </p:spPr>
      </p:pic>
    </p:spTree>
    <p:extLst>
      <p:ext uri="{BB962C8B-B14F-4D97-AF65-F5344CB8AC3E}">
        <p14:creationId xmlns:p14="http://schemas.microsoft.com/office/powerpoint/2010/main" val="20145505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D1A03748-8349-C978-D703-1DD6E489929A}"/>
              </a:ext>
            </a:extLst>
          </p:cNvPr>
          <p:cNvSpPr>
            <a:spLocks noGrp="1"/>
          </p:cNvSpPr>
          <p:nvPr>
            <p:ph type="body" sz="half" idx="2"/>
          </p:nvPr>
        </p:nvSpPr>
        <p:spPr>
          <a:xfrm>
            <a:off x="179512" y="740693"/>
            <a:ext cx="8807896" cy="2016224"/>
          </a:xfrm>
        </p:spPr>
        <p:txBody>
          <a:bodyPr/>
          <a:lstStyle/>
          <a:p>
            <a:r>
              <a:rPr lang="en-IN" sz="1400" dirty="0">
                <a:solidFill>
                  <a:srgbClr val="FFFFCC"/>
                </a:solidFill>
              </a:rPr>
              <a:t>-Construction of Sanitation Block and Library Support at Rampara High School</a:t>
            </a:r>
          </a:p>
          <a:p>
            <a:r>
              <a:rPr lang="en-IN" sz="1400" dirty="0">
                <a:solidFill>
                  <a:srgbClr val="FFFFCC"/>
                </a:solidFill>
              </a:rPr>
              <a:t>-Drinking Water Facility and Play Facility at Sanghavi Girls School, Rajula</a:t>
            </a:r>
          </a:p>
          <a:p>
            <a:r>
              <a:rPr lang="en-IN" sz="1400" dirty="0">
                <a:solidFill>
                  <a:srgbClr val="FFFFCC"/>
                </a:solidFill>
              </a:rPr>
              <a:t>-Computer Lab at Children Home Amreli</a:t>
            </a:r>
          </a:p>
          <a:p>
            <a:r>
              <a:rPr lang="en-IN" sz="1400" dirty="0">
                <a:solidFill>
                  <a:srgbClr val="FFFFCC"/>
                </a:solidFill>
              </a:rPr>
              <a:t>-Physio Therapy Centre for the Community</a:t>
            </a:r>
          </a:p>
          <a:p>
            <a:endParaRPr lang="en-IN" sz="1400" dirty="0">
              <a:solidFill>
                <a:srgbClr val="FFFFCC"/>
              </a:solidFill>
            </a:endParaRPr>
          </a:p>
        </p:txBody>
      </p:sp>
      <p:sp>
        <p:nvSpPr>
          <p:cNvPr id="6" name="Title 3">
            <a:extLst>
              <a:ext uri="{FF2B5EF4-FFF2-40B4-BE49-F238E27FC236}">
                <a16:creationId xmlns:a16="http://schemas.microsoft.com/office/drawing/2014/main" id="{16337188-BA17-B69F-7637-98A2B35D5782}"/>
              </a:ext>
            </a:extLst>
          </p:cNvPr>
          <p:cNvSpPr>
            <a:spLocks noGrp="1"/>
          </p:cNvSpPr>
          <p:nvPr>
            <p:ph type="title"/>
          </p:nvPr>
        </p:nvSpPr>
        <p:spPr>
          <a:xfrm>
            <a:off x="179512" y="194760"/>
            <a:ext cx="8352928" cy="339502"/>
          </a:xfrm>
        </p:spPr>
        <p:txBody>
          <a:bodyPr/>
          <a:lstStyle/>
          <a:p>
            <a:r>
              <a:rPr lang="en-IN">
                <a:solidFill>
                  <a:srgbClr val="FFFFCC"/>
                </a:solidFill>
              </a:rPr>
              <a:t>Other Activities (Partial)</a:t>
            </a:r>
            <a:endParaRPr lang="en-IN" dirty="0">
              <a:solidFill>
                <a:srgbClr val="FFFFCC"/>
              </a:solidFill>
            </a:endParaRPr>
          </a:p>
        </p:txBody>
      </p:sp>
      <p:pic>
        <p:nvPicPr>
          <p:cNvPr id="7" name="Picture 6">
            <a:extLst>
              <a:ext uri="{FF2B5EF4-FFF2-40B4-BE49-F238E27FC236}">
                <a16:creationId xmlns:a16="http://schemas.microsoft.com/office/drawing/2014/main" id="{C26DFE94-39B8-0447-5CE6-488DE5A367E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98984" y="2859782"/>
            <a:ext cx="8568952" cy="1728192"/>
          </a:xfrm>
          <a:prstGeom prst="rect">
            <a:avLst/>
          </a:prstGeom>
          <a:ln>
            <a:solidFill>
              <a:schemeClr val="tx1"/>
            </a:solidFill>
          </a:ln>
        </p:spPr>
      </p:pic>
    </p:spTree>
    <p:extLst>
      <p:ext uri="{BB962C8B-B14F-4D97-AF65-F5344CB8AC3E}">
        <p14:creationId xmlns:p14="http://schemas.microsoft.com/office/powerpoint/2010/main" val="27194205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9512" y="2227630"/>
            <a:ext cx="9144000" cy="688240"/>
          </a:xfrm>
          <a:prstGeom prst="rect">
            <a:avLst/>
          </a:prstGeom>
          <a:noFill/>
        </p:spPr>
        <p:txBody>
          <a:bodyPr wrap="square" lIns="71984" tIns="35992" rIns="71984" bIns="35992" rtlCol="0" anchor="ctr" anchorCtr="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srgbClr val="FFFFCC"/>
                </a:solidFill>
                <a:effectLst/>
                <a:uLnTx/>
                <a:uFillTx/>
                <a:latin typeface="Verdana" pitchFamily="34" charset="0"/>
                <a:ea typeface="+mn-ea"/>
                <a:cs typeface="Arial" pitchFamily="34" charset="0"/>
              </a:rPr>
              <a:t>Thank you!</a:t>
            </a:r>
            <a:endParaRPr kumimoji="0" lang="en-US" sz="4000" b="0" i="1" u="none" strike="noStrike" kern="1200" cap="none" spc="0" normalizeH="0" baseline="0" noProof="0" dirty="0">
              <a:ln>
                <a:noFill/>
              </a:ln>
              <a:solidFill>
                <a:srgbClr val="FFFFCC"/>
              </a:solidFill>
              <a:effectLst/>
              <a:uLnTx/>
              <a:uFillTx/>
              <a:latin typeface="Verdana" pitchFamily="34" charset="0"/>
              <a:ea typeface="+mn-ea"/>
              <a:cs typeface="Arial" pitchFamily="34" charset="0"/>
            </a:endParaRPr>
          </a:p>
        </p:txBody>
      </p:sp>
    </p:spTree>
    <p:extLst>
      <p:ext uri="{BB962C8B-B14F-4D97-AF65-F5344CB8AC3E}">
        <p14:creationId xmlns:p14="http://schemas.microsoft.com/office/powerpoint/2010/main" val="35053787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58688C5-F806-E991-5B05-6B7D833810A6}"/>
              </a:ext>
            </a:extLst>
          </p:cNvPr>
          <p:cNvSpPr txBox="1">
            <a:spLocks/>
          </p:cNvSpPr>
          <p:nvPr/>
        </p:nvSpPr>
        <p:spPr bwMode="auto">
          <a:xfrm>
            <a:off x="903729" y="152400"/>
            <a:ext cx="777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defTabSz="402325" rtl="0" eaLnBrk="1" fontAlgn="base" hangingPunct="1">
              <a:lnSpc>
                <a:spcPct val="90000"/>
              </a:lnSpc>
              <a:spcBef>
                <a:spcPct val="0"/>
              </a:spcBef>
              <a:spcAft>
                <a:spcPct val="0"/>
              </a:spcAft>
              <a:buNone/>
              <a:defRPr sz="2800" b="0" kern="1200">
                <a:solidFill>
                  <a:srgbClr val="FFFFFF"/>
                </a:solidFill>
                <a:latin typeface="Verdana"/>
                <a:ea typeface="Verdana" pitchFamily="34" charset="0"/>
                <a:cs typeface="Verdana"/>
              </a:defRPr>
            </a:lvl1pPr>
            <a:lvl2pPr algn="l" defTabSz="402325" rtl="0" eaLnBrk="1" fontAlgn="base" hangingPunct="1">
              <a:lnSpc>
                <a:spcPct val="90000"/>
              </a:lnSpc>
              <a:spcBef>
                <a:spcPct val="0"/>
              </a:spcBef>
              <a:spcAft>
                <a:spcPct val="0"/>
              </a:spcAft>
              <a:defRPr sz="2100">
                <a:solidFill>
                  <a:srgbClr val="FF6319"/>
                </a:solidFill>
                <a:latin typeface="Verdana" pitchFamily="34" charset="0"/>
                <a:ea typeface="Verdana" pitchFamily="34" charset="0"/>
                <a:cs typeface="Verdana" pitchFamily="34" charset="0"/>
              </a:defRPr>
            </a:lvl2pPr>
            <a:lvl3pPr algn="l" defTabSz="402325" rtl="0" eaLnBrk="1" fontAlgn="base" hangingPunct="1">
              <a:lnSpc>
                <a:spcPct val="90000"/>
              </a:lnSpc>
              <a:spcBef>
                <a:spcPct val="0"/>
              </a:spcBef>
              <a:spcAft>
                <a:spcPct val="0"/>
              </a:spcAft>
              <a:defRPr sz="2100">
                <a:solidFill>
                  <a:srgbClr val="FF6319"/>
                </a:solidFill>
                <a:latin typeface="Verdana" pitchFamily="34" charset="0"/>
                <a:ea typeface="Verdana" pitchFamily="34" charset="0"/>
                <a:cs typeface="Verdana" pitchFamily="34" charset="0"/>
              </a:defRPr>
            </a:lvl3pPr>
            <a:lvl4pPr algn="l" defTabSz="402325" rtl="0" eaLnBrk="1" fontAlgn="base" hangingPunct="1">
              <a:lnSpc>
                <a:spcPct val="90000"/>
              </a:lnSpc>
              <a:spcBef>
                <a:spcPct val="0"/>
              </a:spcBef>
              <a:spcAft>
                <a:spcPct val="0"/>
              </a:spcAft>
              <a:defRPr sz="2100">
                <a:solidFill>
                  <a:srgbClr val="FF6319"/>
                </a:solidFill>
                <a:latin typeface="Verdana" pitchFamily="34" charset="0"/>
                <a:ea typeface="Verdana" pitchFamily="34" charset="0"/>
                <a:cs typeface="Verdana" pitchFamily="34" charset="0"/>
              </a:defRPr>
            </a:lvl4pPr>
            <a:lvl5pPr algn="l" defTabSz="402325" rtl="0" eaLnBrk="1" fontAlgn="base" hangingPunct="1">
              <a:lnSpc>
                <a:spcPct val="90000"/>
              </a:lnSpc>
              <a:spcBef>
                <a:spcPct val="0"/>
              </a:spcBef>
              <a:spcAft>
                <a:spcPct val="0"/>
              </a:spcAft>
              <a:defRPr sz="2100">
                <a:solidFill>
                  <a:srgbClr val="FF6319"/>
                </a:solidFill>
                <a:latin typeface="Verdana" pitchFamily="34" charset="0"/>
                <a:ea typeface="Verdana" pitchFamily="34" charset="0"/>
                <a:cs typeface="Verdana" pitchFamily="34" charset="0"/>
              </a:defRPr>
            </a:lvl5pPr>
            <a:lvl6pPr marL="402325" algn="l" defTabSz="402325" rtl="0" eaLnBrk="1" fontAlgn="base" hangingPunct="1">
              <a:lnSpc>
                <a:spcPct val="90000"/>
              </a:lnSpc>
              <a:spcBef>
                <a:spcPct val="0"/>
              </a:spcBef>
              <a:spcAft>
                <a:spcPct val="0"/>
              </a:spcAft>
              <a:defRPr sz="2100">
                <a:solidFill>
                  <a:srgbClr val="FF6319"/>
                </a:solidFill>
                <a:latin typeface="Verdana" pitchFamily="34" charset="0"/>
                <a:ea typeface="Verdana" pitchFamily="34" charset="0"/>
                <a:cs typeface="Verdana" pitchFamily="34" charset="0"/>
              </a:defRPr>
            </a:lvl6pPr>
            <a:lvl7pPr marL="804650" algn="l" defTabSz="402325" rtl="0" eaLnBrk="1" fontAlgn="base" hangingPunct="1">
              <a:lnSpc>
                <a:spcPct val="90000"/>
              </a:lnSpc>
              <a:spcBef>
                <a:spcPct val="0"/>
              </a:spcBef>
              <a:spcAft>
                <a:spcPct val="0"/>
              </a:spcAft>
              <a:defRPr sz="2100">
                <a:solidFill>
                  <a:srgbClr val="FF6319"/>
                </a:solidFill>
                <a:latin typeface="Verdana" pitchFamily="34" charset="0"/>
                <a:ea typeface="Verdana" pitchFamily="34" charset="0"/>
                <a:cs typeface="Verdana" pitchFamily="34" charset="0"/>
              </a:defRPr>
            </a:lvl7pPr>
            <a:lvl8pPr marL="1206974" algn="l" defTabSz="402325" rtl="0" eaLnBrk="1" fontAlgn="base" hangingPunct="1">
              <a:lnSpc>
                <a:spcPct val="90000"/>
              </a:lnSpc>
              <a:spcBef>
                <a:spcPct val="0"/>
              </a:spcBef>
              <a:spcAft>
                <a:spcPct val="0"/>
              </a:spcAft>
              <a:defRPr sz="2100">
                <a:solidFill>
                  <a:srgbClr val="FF6319"/>
                </a:solidFill>
                <a:latin typeface="Verdana" pitchFamily="34" charset="0"/>
                <a:ea typeface="Verdana" pitchFamily="34" charset="0"/>
                <a:cs typeface="Verdana" pitchFamily="34" charset="0"/>
              </a:defRPr>
            </a:lvl8pPr>
            <a:lvl9pPr marL="1609298" algn="l" defTabSz="402325" rtl="0" eaLnBrk="1" fontAlgn="base" hangingPunct="1">
              <a:lnSpc>
                <a:spcPct val="90000"/>
              </a:lnSpc>
              <a:spcBef>
                <a:spcPct val="0"/>
              </a:spcBef>
              <a:spcAft>
                <a:spcPct val="0"/>
              </a:spcAft>
              <a:defRPr sz="2100">
                <a:solidFill>
                  <a:srgbClr val="FF6319"/>
                </a:solidFill>
                <a:latin typeface="Verdana" pitchFamily="34" charset="0"/>
                <a:ea typeface="Verdana" pitchFamily="34" charset="0"/>
                <a:cs typeface="Verdana" pitchFamily="34" charset="0"/>
              </a:defRPr>
            </a:lvl9pPr>
          </a:lstStyle>
          <a:p>
            <a:r>
              <a:rPr lang="en-IN" dirty="0">
                <a:solidFill>
                  <a:srgbClr val="FFFFCC"/>
                </a:solidFill>
              </a:rPr>
              <a:t>Five Pillars of Our CSR</a:t>
            </a:r>
          </a:p>
        </p:txBody>
      </p:sp>
      <p:graphicFrame>
        <p:nvGraphicFramePr>
          <p:cNvPr id="6" name="Content Placeholder 4">
            <a:extLst>
              <a:ext uri="{FF2B5EF4-FFF2-40B4-BE49-F238E27FC236}">
                <a16:creationId xmlns:a16="http://schemas.microsoft.com/office/drawing/2014/main" id="{D31924E0-AFE9-C32C-6B31-ECAF095B28CF}"/>
              </a:ext>
            </a:extLst>
          </p:cNvPr>
          <p:cNvGraphicFramePr>
            <a:graphicFrameLocks/>
          </p:cNvGraphicFramePr>
          <p:nvPr>
            <p:extLst>
              <p:ext uri="{D42A27DB-BD31-4B8C-83A1-F6EECF244321}">
                <p14:modId xmlns:p14="http://schemas.microsoft.com/office/powerpoint/2010/main" val="3950168950"/>
              </p:ext>
            </p:extLst>
          </p:nvPr>
        </p:nvGraphicFramePr>
        <p:xfrm>
          <a:off x="107504" y="915566"/>
          <a:ext cx="8856984" cy="36606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Slide Number Placeholder 3">
            <a:extLst>
              <a:ext uri="{FF2B5EF4-FFF2-40B4-BE49-F238E27FC236}">
                <a16:creationId xmlns:a16="http://schemas.microsoft.com/office/drawing/2014/main" id="{2B8239AF-0A76-7D34-4A70-E9589275046F}"/>
              </a:ext>
            </a:extLst>
          </p:cNvPr>
          <p:cNvSpPr txBox="1">
            <a:spLocks/>
          </p:cNvSpPr>
          <p:nvPr/>
        </p:nvSpPr>
        <p:spPr>
          <a:xfrm>
            <a:off x="685800" y="4800600"/>
            <a:ext cx="457200" cy="171450"/>
          </a:xfrm>
          <a:prstGeom prst="rect">
            <a:avLst/>
          </a:prstGeom>
        </p:spPr>
        <p:txBody>
          <a:bodyPr/>
          <a:lstStyle>
            <a:defPPr>
              <a:defRPr lang="en-US"/>
            </a:defPPr>
            <a:lvl1pPr algn="l" rtl="0" fontAlgn="base">
              <a:spcBef>
                <a:spcPct val="0"/>
              </a:spcBef>
              <a:spcAft>
                <a:spcPct val="0"/>
              </a:spcAft>
              <a:defRPr kern="1200">
                <a:solidFill>
                  <a:schemeClr val="tx1"/>
                </a:solidFill>
                <a:latin typeface="Calibri" pitchFamily="34" charset="0"/>
                <a:ea typeface="+mn-ea"/>
                <a:cs typeface="Arial" pitchFamily="34" charset="0"/>
              </a:defRPr>
            </a:lvl1pPr>
            <a:lvl2pPr marL="457096" algn="l" rtl="0" fontAlgn="base">
              <a:spcBef>
                <a:spcPct val="0"/>
              </a:spcBef>
              <a:spcAft>
                <a:spcPct val="0"/>
              </a:spcAft>
              <a:defRPr kern="1200">
                <a:solidFill>
                  <a:schemeClr val="tx1"/>
                </a:solidFill>
                <a:latin typeface="Calibri" pitchFamily="34" charset="0"/>
                <a:ea typeface="+mn-ea"/>
                <a:cs typeface="Arial" pitchFamily="34" charset="0"/>
              </a:defRPr>
            </a:lvl2pPr>
            <a:lvl3pPr marL="914192" algn="l" rtl="0" fontAlgn="base">
              <a:spcBef>
                <a:spcPct val="0"/>
              </a:spcBef>
              <a:spcAft>
                <a:spcPct val="0"/>
              </a:spcAft>
              <a:defRPr kern="1200">
                <a:solidFill>
                  <a:schemeClr val="tx1"/>
                </a:solidFill>
                <a:latin typeface="Calibri" pitchFamily="34" charset="0"/>
                <a:ea typeface="+mn-ea"/>
                <a:cs typeface="Arial" pitchFamily="34" charset="0"/>
              </a:defRPr>
            </a:lvl3pPr>
            <a:lvl4pPr marL="1371288" algn="l" rtl="0" fontAlgn="base">
              <a:spcBef>
                <a:spcPct val="0"/>
              </a:spcBef>
              <a:spcAft>
                <a:spcPct val="0"/>
              </a:spcAft>
              <a:defRPr kern="1200">
                <a:solidFill>
                  <a:schemeClr val="tx1"/>
                </a:solidFill>
                <a:latin typeface="Calibri" pitchFamily="34" charset="0"/>
                <a:ea typeface="+mn-ea"/>
                <a:cs typeface="Arial" pitchFamily="34" charset="0"/>
              </a:defRPr>
            </a:lvl4pPr>
            <a:lvl5pPr marL="1828384" algn="l" rtl="0" fontAlgn="base">
              <a:spcBef>
                <a:spcPct val="0"/>
              </a:spcBef>
              <a:spcAft>
                <a:spcPct val="0"/>
              </a:spcAft>
              <a:defRPr kern="1200">
                <a:solidFill>
                  <a:schemeClr val="tx1"/>
                </a:solidFill>
                <a:latin typeface="Calibri" pitchFamily="34" charset="0"/>
                <a:ea typeface="+mn-ea"/>
                <a:cs typeface="Arial" pitchFamily="34" charset="0"/>
              </a:defRPr>
            </a:lvl5pPr>
            <a:lvl6pPr marL="2285480" algn="l" defTabSz="914192" rtl="0" eaLnBrk="1" latinLnBrk="0" hangingPunct="1">
              <a:defRPr kern="1200">
                <a:solidFill>
                  <a:schemeClr val="tx1"/>
                </a:solidFill>
                <a:latin typeface="Calibri" pitchFamily="34" charset="0"/>
                <a:ea typeface="+mn-ea"/>
                <a:cs typeface="Arial" pitchFamily="34" charset="0"/>
              </a:defRPr>
            </a:lvl6pPr>
            <a:lvl7pPr marL="2742576" algn="l" defTabSz="914192" rtl="0" eaLnBrk="1" latinLnBrk="0" hangingPunct="1">
              <a:defRPr kern="1200">
                <a:solidFill>
                  <a:schemeClr val="tx1"/>
                </a:solidFill>
                <a:latin typeface="Calibri" pitchFamily="34" charset="0"/>
                <a:ea typeface="+mn-ea"/>
                <a:cs typeface="Arial" pitchFamily="34" charset="0"/>
              </a:defRPr>
            </a:lvl7pPr>
            <a:lvl8pPr marL="3199672" algn="l" defTabSz="914192" rtl="0" eaLnBrk="1" latinLnBrk="0" hangingPunct="1">
              <a:defRPr kern="1200">
                <a:solidFill>
                  <a:schemeClr val="tx1"/>
                </a:solidFill>
                <a:latin typeface="Calibri" pitchFamily="34" charset="0"/>
                <a:ea typeface="+mn-ea"/>
                <a:cs typeface="Arial" pitchFamily="34" charset="0"/>
              </a:defRPr>
            </a:lvl8pPr>
            <a:lvl9pPr marL="3656768" algn="l" defTabSz="914192" rtl="0" eaLnBrk="1" latinLnBrk="0" hangingPunct="1">
              <a:defRPr kern="1200">
                <a:solidFill>
                  <a:schemeClr val="tx1"/>
                </a:solidFill>
                <a:latin typeface="Calibri" pitchFamily="34" charset="0"/>
                <a:ea typeface="+mn-ea"/>
                <a:cs typeface="Arial" pitchFamily="34" charset="0"/>
              </a:defRPr>
            </a:lvl9pPr>
          </a:lstStyle>
          <a:p>
            <a:pPr>
              <a:defRPr/>
            </a:pPr>
            <a:fld id="{B5DEDFF3-1197-4CA8-B9C3-631AF09817B7}" type="slidenum">
              <a:rPr lang="en-US" smtClean="0"/>
              <a:pPr>
                <a:defRPr/>
              </a:pPr>
              <a:t>2</a:t>
            </a:fld>
            <a:endParaRPr lang="en-US" dirty="0"/>
          </a:p>
        </p:txBody>
      </p:sp>
    </p:spTree>
    <p:extLst>
      <p:ext uri="{BB962C8B-B14F-4D97-AF65-F5344CB8AC3E}">
        <p14:creationId xmlns:p14="http://schemas.microsoft.com/office/powerpoint/2010/main" val="34455509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57F9EC21-0EA9-458B-9B73-F59D2FAB88DD}"/>
              </a:ext>
            </a:extLst>
          </p:cNvPr>
          <p:cNvSpPr txBox="1">
            <a:spLocks/>
          </p:cNvSpPr>
          <p:nvPr/>
        </p:nvSpPr>
        <p:spPr bwMode="auto">
          <a:xfrm>
            <a:off x="240138" y="2671899"/>
            <a:ext cx="8703590" cy="2348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Autofit/>
          </a:bodyPr>
          <a:lstStyle>
            <a:defPPr>
              <a:defRPr lang="en-US"/>
            </a:defPPr>
            <a:lvl1pPr algn="ctr" defTabSz="457096" eaLnBrk="1" hangingPunct="1">
              <a:lnSpc>
                <a:spcPct val="90000"/>
              </a:lnSpc>
              <a:buNone/>
              <a:defRPr sz="1400" b="0">
                <a:solidFill>
                  <a:srgbClr val="FFFFFF"/>
                </a:solidFill>
                <a:latin typeface="Verdana"/>
                <a:ea typeface="Verdana" pitchFamily="34" charset="0"/>
                <a:cs typeface="Verdana"/>
              </a:defRPr>
            </a:lvl1pPr>
            <a:lvl2pPr defTabSz="457096" eaLnBrk="1" hangingPunct="1">
              <a:lnSpc>
                <a:spcPct val="90000"/>
              </a:lnSpc>
              <a:defRPr sz="2400">
                <a:solidFill>
                  <a:srgbClr val="FF6319"/>
                </a:solidFill>
                <a:latin typeface="Verdana" pitchFamily="34" charset="0"/>
                <a:ea typeface="Verdana" pitchFamily="34" charset="0"/>
                <a:cs typeface="Verdana" pitchFamily="34" charset="0"/>
              </a:defRPr>
            </a:lvl2pPr>
            <a:lvl3pPr defTabSz="457096" eaLnBrk="1" hangingPunct="1">
              <a:lnSpc>
                <a:spcPct val="90000"/>
              </a:lnSpc>
              <a:defRPr sz="2400">
                <a:solidFill>
                  <a:srgbClr val="FF6319"/>
                </a:solidFill>
                <a:latin typeface="Verdana" pitchFamily="34" charset="0"/>
                <a:ea typeface="Verdana" pitchFamily="34" charset="0"/>
                <a:cs typeface="Verdana" pitchFamily="34" charset="0"/>
              </a:defRPr>
            </a:lvl3pPr>
            <a:lvl4pPr defTabSz="457096" eaLnBrk="1" hangingPunct="1">
              <a:lnSpc>
                <a:spcPct val="90000"/>
              </a:lnSpc>
              <a:defRPr sz="2400">
                <a:solidFill>
                  <a:srgbClr val="FF6319"/>
                </a:solidFill>
                <a:latin typeface="Verdana" pitchFamily="34" charset="0"/>
                <a:ea typeface="Verdana" pitchFamily="34" charset="0"/>
                <a:cs typeface="Verdana" pitchFamily="34" charset="0"/>
              </a:defRPr>
            </a:lvl4pPr>
            <a:lvl5pPr defTabSz="457096" eaLnBrk="1" hangingPunct="1">
              <a:lnSpc>
                <a:spcPct val="90000"/>
              </a:lnSpc>
              <a:defRPr sz="2400">
                <a:solidFill>
                  <a:srgbClr val="FF6319"/>
                </a:solidFill>
                <a:latin typeface="Verdana" pitchFamily="34" charset="0"/>
                <a:ea typeface="Verdana" pitchFamily="34" charset="0"/>
                <a:cs typeface="Verdana" pitchFamily="34" charset="0"/>
              </a:defRPr>
            </a:lvl5pPr>
            <a:lvl6pPr marL="457096" defTabSz="457096" fontAlgn="base">
              <a:lnSpc>
                <a:spcPct val="90000"/>
              </a:lnSpc>
              <a:spcBef>
                <a:spcPct val="0"/>
              </a:spcBef>
              <a:spcAft>
                <a:spcPct val="0"/>
              </a:spcAft>
              <a:defRPr sz="2400">
                <a:solidFill>
                  <a:srgbClr val="FF6319"/>
                </a:solidFill>
                <a:latin typeface="Verdana" pitchFamily="34" charset="0"/>
                <a:ea typeface="Verdana" pitchFamily="34" charset="0"/>
                <a:cs typeface="Verdana" pitchFamily="34" charset="0"/>
              </a:defRPr>
            </a:lvl6pPr>
            <a:lvl7pPr marL="914192" defTabSz="457096" fontAlgn="base">
              <a:lnSpc>
                <a:spcPct val="90000"/>
              </a:lnSpc>
              <a:spcBef>
                <a:spcPct val="0"/>
              </a:spcBef>
              <a:spcAft>
                <a:spcPct val="0"/>
              </a:spcAft>
              <a:defRPr sz="2400">
                <a:solidFill>
                  <a:srgbClr val="FF6319"/>
                </a:solidFill>
                <a:latin typeface="Verdana" pitchFamily="34" charset="0"/>
                <a:ea typeface="Verdana" pitchFamily="34" charset="0"/>
                <a:cs typeface="Verdana" pitchFamily="34" charset="0"/>
              </a:defRPr>
            </a:lvl7pPr>
            <a:lvl8pPr marL="1371288" defTabSz="457096" fontAlgn="base">
              <a:lnSpc>
                <a:spcPct val="90000"/>
              </a:lnSpc>
              <a:spcBef>
                <a:spcPct val="0"/>
              </a:spcBef>
              <a:spcAft>
                <a:spcPct val="0"/>
              </a:spcAft>
              <a:defRPr sz="2400">
                <a:solidFill>
                  <a:srgbClr val="FF6319"/>
                </a:solidFill>
                <a:latin typeface="Verdana" pitchFamily="34" charset="0"/>
                <a:ea typeface="Verdana" pitchFamily="34" charset="0"/>
                <a:cs typeface="Verdana" pitchFamily="34" charset="0"/>
              </a:defRPr>
            </a:lvl8pPr>
            <a:lvl9pPr marL="1828384" defTabSz="457096" fontAlgn="base">
              <a:lnSpc>
                <a:spcPct val="90000"/>
              </a:lnSpc>
              <a:spcBef>
                <a:spcPct val="0"/>
              </a:spcBef>
              <a:spcAft>
                <a:spcPct val="0"/>
              </a:spcAft>
              <a:defRPr sz="2400">
                <a:solidFill>
                  <a:srgbClr val="FF6319"/>
                </a:solidFill>
                <a:latin typeface="Verdana" pitchFamily="34" charset="0"/>
                <a:ea typeface="Verdana" pitchFamily="34" charset="0"/>
                <a:cs typeface="Verdana" pitchFamily="34" charset="0"/>
              </a:defRPr>
            </a:lvl9pPr>
          </a:lstStyle>
          <a:p>
            <a:pPr algn="l"/>
            <a:r>
              <a:rPr lang="en-IN" sz="1200" b="1" dirty="0">
                <a:solidFill>
                  <a:srgbClr val="FF0000"/>
                </a:solidFill>
              </a:rPr>
              <a:t>Spread: </a:t>
            </a:r>
            <a:r>
              <a:rPr lang="en-IN" sz="1200" dirty="0">
                <a:solidFill>
                  <a:srgbClr val="FFFFCC"/>
                </a:solidFill>
              </a:rPr>
              <a:t>Rampara-2, Bherai, Kadiyali, Pipavav Dham, Shiyalbet, Padar, Devpara, Thavi &amp; </a:t>
            </a:r>
            <a:r>
              <a:rPr lang="en-IN" sz="1200" dirty="0" err="1">
                <a:solidFill>
                  <a:srgbClr val="FFFFCC"/>
                </a:solidFill>
              </a:rPr>
              <a:t>Diwlo</a:t>
            </a:r>
            <a:r>
              <a:rPr lang="en-IN" sz="1200" dirty="0">
                <a:solidFill>
                  <a:srgbClr val="FFFFCC"/>
                </a:solidFill>
              </a:rPr>
              <a:t>.</a:t>
            </a:r>
          </a:p>
          <a:p>
            <a:pPr algn="l"/>
            <a:endParaRPr lang="en-IN" sz="1200" b="1" dirty="0">
              <a:solidFill>
                <a:srgbClr val="FF0000"/>
              </a:solidFill>
            </a:endParaRPr>
          </a:p>
          <a:p>
            <a:pPr algn="l"/>
            <a:r>
              <a:rPr lang="en-IN" sz="1200" b="1" dirty="0">
                <a:solidFill>
                  <a:srgbClr val="FF0000"/>
                </a:solidFill>
              </a:rPr>
              <a:t>Beneficiaries: </a:t>
            </a:r>
            <a:r>
              <a:rPr lang="en-IN" sz="1200" dirty="0">
                <a:solidFill>
                  <a:srgbClr val="FFFFCC"/>
                </a:solidFill>
              </a:rPr>
              <a:t>24,000 villagers and 4000 students.</a:t>
            </a:r>
            <a:endParaRPr lang="en-US" sz="1200" b="1" dirty="0">
              <a:solidFill>
                <a:srgbClr val="FF0000"/>
              </a:solidFill>
            </a:endParaRPr>
          </a:p>
          <a:p>
            <a:pPr algn="l"/>
            <a:endParaRPr lang="en-US" sz="1200" b="1" dirty="0">
              <a:solidFill>
                <a:srgbClr val="FF0000"/>
              </a:solidFill>
            </a:endParaRPr>
          </a:p>
          <a:p>
            <a:pPr algn="l"/>
            <a:r>
              <a:rPr lang="en-US" sz="1200" b="1" dirty="0">
                <a:solidFill>
                  <a:srgbClr val="FF0000"/>
                </a:solidFill>
              </a:rPr>
              <a:t>Major Achievements till March 2025: </a:t>
            </a:r>
          </a:p>
          <a:p>
            <a:pPr algn="l"/>
            <a:r>
              <a:rPr lang="en-US" sz="1200" b="1" dirty="0">
                <a:solidFill>
                  <a:srgbClr val="FFFFCC"/>
                </a:solidFill>
              </a:rPr>
              <a:t>-</a:t>
            </a:r>
            <a:r>
              <a:rPr lang="en-US" sz="1200" dirty="0">
                <a:solidFill>
                  <a:srgbClr val="FFFFCC"/>
                </a:solidFill>
              </a:rPr>
              <a:t>Improvement in the Board Result is reported between 85% to 93%, Enrolment rate of secondary schools have increased from 78% to 90%.</a:t>
            </a:r>
          </a:p>
          <a:p>
            <a:pPr algn="l"/>
            <a:r>
              <a:rPr lang="en-US" sz="1200" dirty="0">
                <a:solidFill>
                  <a:srgbClr val="FFFFCC"/>
                </a:solidFill>
              </a:rPr>
              <a:t>-Outdoor and Indoor Playground Development and library support in 28 Schools, Smart Classrooms in 10 Schools and 15 </a:t>
            </a:r>
            <a:r>
              <a:rPr lang="en-US" sz="1200" dirty="0" err="1">
                <a:solidFill>
                  <a:srgbClr val="FFFFCC"/>
                </a:solidFill>
              </a:rPr>
              <a:t>Balwadi</a:t>
            </a:r>
            <a:r>
              <a:rPr lang="en-US" sz="1200" dirty="0">
                <a:solidFill>
                  <a:srgbClr val="FFFFCC"/>
                </a:solidFill>
              </a:rPr>
              <a:t> Centers.</a:t>
            </a:r>
          </a:p>
          <a:p>
            <a:pPr algn="l"/>
            <a:r>
              <a:rPr lang="en-US" sz="1200" dirty="0">
                <a:solidFill>
                  <a:srgbClr val="FFFFCC"/>
                </a:solidFill>
              </a:rPr>
              <a:t>-Construction of School Sanitation Units and </a:t>
            </a:r>
            <a:r>
              <a:rPr lang="en-US" sz="1200" dirty="0" err="1">
                <a:solidFill>
                  <a:srgbClr val="FFFFCC"/>
                </a:solidFill>
              </a:rPr>
              <a:t>Baalwadi</a:t>
            </a:r>
            <a:r>
              <a:rPr lang="en-US" sz="1200" dirty="0">
                <a:solidFill>
                  <a:srgbClr val="FFFFCC"/>
                </a:solidFill>
              </a:rPr>
              <a:t>, Learning Resource Centre at </a:t>
            </a:r>
            <a:r>
              <a:rPr lang="en-US" sz="1200" dirty="0" err="1">
                <a:solidFill>
                  <a:srgbClr val="FFFFCC"/>
                </a:solidFill>
              </a:rPr>
              <a:t>Divalo</a:t>
            </a:r>
            <a:r>
              <a:rPr lang="en-US" sz="1200" dirty="0">
                <a:solidFill>
                  <a:srgbClr val="FFFFCC"/>
                </a:solidFill>
              </a:rPr>
              <a:t>, Padar and Thavi, Computer Lab at Kasturba Balika </a:t>
            </a:r>
            <a:r>
              <a:rPr lang="en-US" sz="1200" dirty="0" err="1">
                <a:solidFill>
                  <a:srgbClr val="FFFFCC"/>
                </a:solidFill>
              </a:rPr>
              <a:t>Vidhyalaya</a:t>
            </a:r>
            <a:r>
              <a:rPr lang="en-US" sz="1200" dirty="0">
                <a:solidFill>
                  <a:srgbClr val="FFFFCC"/>
                </a:solidFill>
              </a:rPr>
              <a:t>, Rajula and Rampara High School etc.</a:t>
            </a:r>
          </a:p>
          <a:p>
            <a:pPr algn="l"/>
            <a:r>
              <a:rPr lang="en-US" sz="1200" dirty="0">
                <a:solidFill>
                  <a:srgbClr val="FFFFCC"/>
                </a:solidFill>
              </a:rPr>
              <a:t>-Overall community satisfaction rating of the Project is 9.43/10.</a:t>
            </a:r>
          </a:p>
          <a:p>
            <a:pPr algn="l"/>
            <a:endParaRPr lang="en-US" dirty="0">
              <a:solidFill>
                <a:srgbClr val="FFFFCC"/>
              </a:solidFill>
            </a:endParaRPr>
          </a:p>
        </p:txBody>
      </p:sp>
      <p:sp>
        <p:nvSpPr>
          <p:cNvPr id="7" name="Title 1">
            <a:extLst>
              <a:ext uri="{FF2B5EF4-FFF2-40B4-BE49-F238E27FC236}">
                <a16:creationId xmlns:a16="http://schemas.microsoft.com/office/drawing/2014/main" id="{904FABEC-ADDB-4D3E-996F-B9896B63C583}"/>
              </a:ext>
            </a:extLst>
          </p:cNvPr>
          <p:cNvSpPr txBox="1">
            <a:spLocks/>
          </p:cNvSpPr>
          <p:nvPr/>
        </p:nvSpPr>
        <p:spPr bwMode="auto">
          <a:xfrm>
            <a:off x="510630" y="85824"/>
            <a:ext cx="8365082" cy="571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rmAutofit/>
          </a:bodyPr>
          <a:lstStyle>
            <a:lvl1pPr algn="l" defTabSz="457096" rtl="0" eaLnBrk="1" fontAlgn="base" hangingPunct="1">
              <a:lnSpc>
                <a:spcPct val="90000"/>
              </a:lnSpc>
              <a:spcBef>
                <a:spcPct val="0"/>
              </a:spcBef>
              <a:spcAft>
                <a:spcPct val="0"/>
              </a:spcAft>
              <a:buNone/>
              <a:defRPr sz="2800" b="0" kern="1200">
                <a:solidFill>
                  <a:srgbClr val="FFFFFF"/>
                </a:solidFill>
                <a:latin typeface="Verdana"/>
                <a:ea typeface="Verdana" pitchFamily="34" charset="0"/>
                <a:cs typeface="Verdana"/>
              </a:defRPr>
            </a:lvl1pPr>
            <a:lvl2pPr algn="l" defTabSz="457096" rtl="0" eaLnBrk="1" fontAlgn="base" hangingPunct="1">
              <a:lnSpc>
                <a:spcPct val="90000"/>
              </a:lnSpc>
              <a:spcBef>
                <a:spcPct val="0"/>
              </a:spcBef>
              <a:spcAft>
                <a:spcPct val="0"/>
              </a:spcAft>
              <a:defRPr sz="2400">
                <a:solidFill>
                  <a:srgbClr val="FF6319"/>
                </a:solidFill>
                <a:latin typeface="Verdana" pitchFamily="34" charset="0"/>
                <a:ea typeface="Verdana" pitchFamily="34" charset="0"/>
                <a:cs typeface="Verdana" pitchFamily="34" charset="0"/>
              </a:defRPr>
            </a:lvl2pPr>
            <a:lvl3pPr algn="l" defTabSz="457096" rtl="0" eaLnBrk="1" fontAlgn="base" hangingPunct="1">
              <a:lnSpc>
                <a:spcPct val="90000"/>
              </a:lnSpc>
              <a:spcBef>
                <a:spcPct val="0"/>
              </a:spcBef>
              <a:spcAft>
                <a:spcPct val="0"/>
              </a:spcAft>
              <a:defRPr sz="2400">
                <a:solidFill>
                  <a:srgbClr val="FF6319"/>
                </a:solidFill>
                <a:latin typeface="Verdana" pitchFamily="34" charset="0"/>
                <a:ea typeface="Verdana" pitchFamily="34" charset="0"/>
                <a:cs typeface="Verdana" pitchFamily="34" charset="0"/>
              </a:defRPr>
            </a:lvl3pPr>
            <a:lvl4pPr algn="l" defTabSz="457096" rtl="0" eaLnBrk="1" fontAlgn="base" hangingPunct="1">
              <a:lnSpc>
                <a:spcPct val="90000"/>
              </a:lnSpc>
              <a:spcBef>
                <a:spcPct val="0"/>
              </a:spcBef>
              <a:spcAft>
                <a:spcPct val="0"/>
              </a:spcAft>
              <a:defRPr sz="2400">
                <a:solidFill>
                  <a:srgbClr val="FF6319"/>
                </a:solidFill>
                <a:latin typeface="Verdana" pitchFamily="34" charset="0"/>
                <a:ea typeface="Verdana" pitchFamily="34" charset="0"/>
                <a:cs typeface="Verdana" pitchFamily="34" charset="0"/>
              </a:defRPr>
            </a:lvl4pPr>
            <a:lvl5pPr algn="l" defTabSz="457096" rtl="0" eaLnBrk="1" fontAlgn="base" hangingPunct="1">
              <a:lnSpc>
                <a:spcPct val="90000"/>
              </a:lnSpc>
              <a:spcBef>
                <a:spcPct val="0"/>
              </a:spcBef>
              <a:spcAft>
                <a:spcPct val="0"/>
              </a:spcAft>
              <a:defRPr sz="2400">
                <a:solidFill>
                  <a:srgbClr val="FF6319"/>
                </a:solidFill>
                <a:latin typeface="Verdana" pitchFamily="34" charset="0"/>
                <a:ea typeface="Verdana" pitchFamily="34" charset="0"/>
                <a:cs typeface="Verdana" pitchFamily="34" charset="0"/>
              </a:defRPr>
            </a:lvl5pPr>
            <a:lvl6pPr marL="457096" algn="l" defTabSz="457096" rtl="0" eaLnBrk="1" fontAlgn="base" hangingPunct="1">
              <a:lnSpc>
                <a:spcPct val="90000"/>
              </a:lnSpc>
              <a:spcBef>
                <a:spcPct val="0"/>
              </a:spcBef>
              <a:spcAft>
                <a:spcPct val="0"/>
              </a:spcAft>
              <a:defRPr sz="2400">
                <a:solidFill>
                  <a:srgbClr val="FF6319"/>
                </a:solidFill>
                <a:latin typeface="Verdana" pitchFamily="34" charset="0"/>
                <a:ea typeface="Verdana" pitchFamily="34" charset="0"/>
                <a:cs typeface="Verdana" pitchFamily="34" charset="0"/>
              </a:defRPr>
            </a:lvl6pPr>
            <a:lvl7pPr marL="914192" algn="l" defTabSz="457096" rtl="0" eaLnBrk="1" fontAlgn="base" hangingPunct="1">
              <a:lnSpc>
                <a:spcPct val="90000"/>
              </a:lnSpc>
              <a:spcBef>
                <a:spcPct val="0"/>
              </a:spcBef>
              <a:spcAft>
                <a:spcPct val="0"/>
              </a:spcAft>
              <a:defRPr sz="2400">
                <a:solidFill>
                  <a:srgbClr val="FF6319"/>
                </a:solidFill>
                <a:latin typeface="Verdana" pitchFamily="34" charset="0"/>
                <a:ea typeface="Verdana" pitchFamily="34" charset="0"/>
                <a:cs typeface="Verdana" pitchFamily="34" charset="0"/>
              </a:defRPr>
            </a:lvl7pPr>
            <a:lvl8pPr marL="1371288" algn="l" defTabSz="457096" rtl="0" eaLnBrk="1" fontAlgn="base" hangingPunct="1">
              <a:lnSpc>
                <a:spcPct val="90000"/>
              </a:lnSpc>
              <a:spcBef>
                <a:spcPct val="0"/>
              </a:spcBef>
              <a:spcAft>
                <a:spcPct val="0"/>
              </a:spcAft>
              <a:defRPr sz="2400">
                <a:solidFill>
                  <a:srgbClr val="FF6319"/>
                </a:solidFill>
                <a:latin typeface="Verdana" pitchFamily="34" charset="0"/>
                <a:ea typeface="Verdana" pitchFamily="34" charset="0"/>
                <a:cs typeface="Verdana" pitchFamily="34" charset="0"/>
              </a:defRPr>
            </a:lvl8pPr>
            <a:lvl9pPr marL="1828384" algn="l" defTabSz="457096" rtl="0" eaLnBrk="1" fontAlgn="base" hangingPunct="1">
              <a:lnSpc>
                <a:spcPct val="90000"/>
              </a:lnSpc>
              <a:spcBef>
                <a:spcPct val="0"/>
              </a:spcBef>
              <a:spcAft>
                <a:spcPct val="0"/>
              </a:spcAft>
              <a:defRPr sz="2400">
                <a:solidFill>
                  <a:srgbClr val="FF6319"/>
                </a:solidFill>
                <a:latin typeface="Verdana" pitchFamily="34" charset="0"/>
                <a:ea typeface="Verdana" pitchFamily="34" charset="0"/>
                <a:cs typeface="Verdana" pitchFamily="34" charset="0"/>
              </a:defRPr>
            </a:lvl9pPr>
          </a:lstStyle>
          <a:p>
            <a:pPr algn="ctr"/>
            <a:r>
              <a:rPr lang="en-IN" sz="1800" dirty="0">
                <a:solidFill>
                  <a:srgbClr val="FFFFCC"/>
                </a:solidFill>
              </a:rPr>
              <a:t>Gyan </a:t>
            </a:r>
            <a:r>
              <a:rPr lang="en-IN" sz="1800" dirty="0" err="1">
                <a:solidFill>
                  <a:srgbClr val="FFFFCC"/>
                </a:solidFill>
              </a:rPr>
              <a:t>Jyot</a:t>
            </a:r>
            <a:r>
              <a:rPr lang="en-IN" sz="1800" dirty="0">
                <a:solidFill>
                  <a:srgbClr val="FFFFCC"/>
                </a:solidFill>
              </a:rPr>
              <a:t> - Eradicating Poverty by Enhancing the Education Level and Behavioural Change </a:t>
            </a:r>
          </a:p>
        </p:txBody>
      </p:sp>
      <p:pic>
        <p:nvPicPr>
          <p:cNvPr id="3" name="Picture 2">
            <a:extLst>
              <a:ext uri="{FF2B5EF4-FFF2-40B4-BE49-F238E27FC236}">
                <a16:creationId xmlns:a16="http://schemas.microsoft.com/office/drawing/2014/main" id="{F042B492-E06E-2D12-6F4A-6CEDB9B4D39F}"/>
              </a:ext>
            </a:extLst>
          </p:cNvPr>
          <p:cNvPicPr>
            <a:picLocks noChangeAspect="1"/>
          </p:cNvPicPr>
          <p:nvPr/>
        </p:nvPicPr>
        <p:blipFill>
          <a:blip r:embed="rId3"/>
          <a:stretch>
            <a:fillRect/>
          </a:stretch>
        </p:blipFill>
        <p:spPr>
          <a:xfrm>
            <a:off x="6029204" y="892426"/>
            <a:ext cx="2757718" cy="1579176"/>
          </a:xfrm>
          <a:prstGeom prst="rect">
            <a:avLst/>
          </a:prstGeom>
          <a:ln>
            <a:solidFill>
              <a:schemeClr val="tx1"/>
            </a:solidFill>
          </a:ln>
        </p:spPr>
      </p:pic>
      <p:pic>
        <p:nvPicPr>
          <p:cNvPr id="8" name="Picture 7">
            <a:extLst>
              <a:ext uri="{FF2B5EF4-FFF2-40B4-BE49-F238E27FC236}">
                <a16:creationId xmlns:a16="http://schemas.microsoft.com/office/drawing/2014/main" id="{B4B25693-B95B-980B-F0B2-4B19DDD1D04A}"/>
              </a:ext>
            </a:extLst>
          </p:cNvPr>
          <p:cNvPicPr>
            <a:picLocks noChangeAspect="1"/>
          </p:cNvPicPr>
          <p:nvPr/>
        </p:nvPicPr>
        <p:blipFill>
          <a:blip r:embed="rId4" cstate="print">
            <a:extLst>
              <a:ext uri="{28A0092B-C50C-407E-A947-70E740481C1C}">
                <a14:useLocalDpi xmlns:a14="http://schemas.microsoft.com/office/drawing/2010/main" val="0"/>
              </a:ext>
            </a:extLst>
          </a:blip>
          <a:srcRect t="1375" b="1375"/>
          <a:stretch/>
        </p:blipFill>
        <p:spPr>
          <a:xfrm>
            <a:off x="240138" y="895754"/>
            <a:ext cx="2752056" cy="1579175"/>
          </a:xfrm>
          <a:prstGeom prst="rect">
            <a:avLst/>
          </a:prstGeom>
          <a:ln>
            <a:solidFill>
              <a:schemeClr val="tx1"/>
            </a:solidFill>
          </a:ln>
        </p:spPr>
      </p:pic>
      <p:pic>
        <p:nvPicPr>
          <p:cNvPr id="10" name="Picture 9">
            <a:extLst>
              <a:ext uri="{FF2B5EF4-FFF2-40B4-BE49-F238E27FC236}">
                <a16:creationId xmlns:a16="http://schemas.microsoft.com/office/drawing/2014/main" id="{97DAF150-97BB-F337-617A-C14CA58E16CD}"/>
              </a:ext>
            </a:extLst>
          </p:cNvPr>
          <p:cNvPicPr>
            <a:picLocks noChangeAspect="1"/>
          </p:cNvPicPr>
          <p:nvPr/>
        </p:nvPicPr>
        <p:blipFill>
          <a:blip r:embed="rId5"/>
          <a:stretch>
            <a:fillRect/>
          </a:stretch>
        </p:blipFill>
        <p:spPr>
          <a:xfrm>
            <a:off x="3105093" y="892426"/>
            <a:ext cx="2784198" cy="1579175"/>
          </a:xfrm>
          <a:prstGeom prst="rect">
            <a:avLst/>
          </a:prstGeom>
          <a:ln>
            <a:solidFill>
              <a:schemeClr val="tx1"/>
            </a:solidFill>
          </a:ln>
        </p:spPr>
      </p:pic>
    </p:spTree>
    <p:extLst>
      <p:ext uri="{BB962C8B-B14F-4D97-AF65-F5344CB8AC3E}">
        <p14:creationId xmlns:p14="http://schemas.microsoft.com/office/powerpoint/2010/main" val="2998800018"/>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57F9EC21-0EA9-458B-9B73-F59D2FAB88DD}"/>
              </a:ext>
            </a:extLst>
          </p:cNvPr>
          <p:cNvSpPr txBox="1">
            <a:spLocks/>
          </p:cNvSpPr>
          <p:nvPr/>
        </p:nvSpPr>
        <p:spPr bwMode="auto">
          <a:xfrm>
            <a:off x="510629" y="2896977"/>
            <a:ext cx="8237835" cy="172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defPPr>
              <a:defRPr lang="en-US"/>
            </a:defPPr>
            <a:lvl1pPr algn="ctr" defTabSz="457096" eaLnBrk="1" hangingPunct="1">
              <a:lnSpc>
                <a:spcPct val="90000"/>
              </a:lnSpc>
              <a:buNone/>
              <a:defRPr sz="1400" b="0">
                <a:solidFill>
                  <a:srgbClr val="FFFFFF"/>
                </a:solidFill>
                <a:latin typeface="Verdana"/>
                <a:ea typeface="Verdana" pitchFamily="34" charset="0"/>
                <a:cs typeface="Verdana"/>
              </a:defRPr>
            </a:lvl1pPr>
            <a:lvl2pPr defTabSz="457096" eaLnBrk="1" hangingPunct="1">
              <a:lnSpc>
                <a:spcPct val="90000"/>
              </a:lnSpc>
              <a:defRPr sz="2400">
                <a:solidFill>
                  <a:srgbClr val="FF6319"/>
                </a:solidFill>
                <a:latin typeface="Verdana" pitchFamily="34" charset="0"/>
                <a:ea typeface="Verdana" pitchFamily="34" charset="0"/>
                <a:cs typeface="Verdana" pitchFamily="34" charset="0"/>
              </a:defRPr>
            </a:lvl2pPr>
            <a:lvl3pPr defTabSz="457096" eaLnBrk="1" hangingPunct="1">
              <a:lnSpc>
                <a:spcPct val="90000"/>
              </a:lnSpc>
              <a:defRPr sz="2400">
                <a:solidFill>
                  <a:srgbClr val="FF6319"/>
                </a:solidFill>
                <a:latin typeface="Verdana" pitchFamily="34" charset="0"/>
                <a:ea typeface="Verdana" pitchFamily="34" charset="0"/>
                <a:cs typeface="Verdana" pitchFamily="34" charset="0"/>
              </a:defRPr>
            </a:lvl3pPr>
            <a:lvl4pPr defTabSz="457096" eaLnBrk="1" hangingPunct="1">
              <a:lnSpc>
                <a:spcPct val="90000"/>
              </a:lnSpc>
              <a:defRPr sz="2400">
                <a:solidFill>
                  <a:srgbClr val="FF6319"/>
                </a:solidFill>
                <a:latin typeface="Verdana" pitchFamily="34" charset="0"/>
                <a:ea typeface="Verdana" pitchFamily="34" charset="0"/>
                <a:cs typeface="Verdana" pitchFamily="34" charset="0"/>
              </a:defRPr>
            </a:lvl4pPr>
            <a:lvl5pPr defTabSz="457096" eaLnBrk="1" hangingPunct="1">
              <a:lnSpc>
                <a:spcPct val="90000"/>
              </a:lnSpc>
              <a:defRPr sz="2400">
                <a:solidFill>
                  <a:srgbClr val="FF6319"/>
                </a:solidFill>
                <a:latin typeface="Verdana" pitchFamily="34" charset="0"/>
                <a:ea typeface="Verdana" pitchFamily="34" charset="0"/>
                <a:cs typeface="Verdana" pitchFamily="34" charset="0"/>
              </a:defRPr>
            </a:lvl5pPr>
            <a:lvl6pPr marL="457096" defTabSz="457096" fontAlgn="base">
              <a:lnSpc>
                <a:spcPct val="90000"/>
              </a:lnSpc>
              <a:spcBef>
                <a:spcPct val="0"/>
              </a:spcBef>
              <a:spcAft>
                <a:spcPct val="0"/>
              </a:spcAft>
              <a:defRPr sz="2400">
                <a:solidFill>
                  <a:srgbClr val="FF6319"/>
                </a:solidFill>
                <a:latin typeface="Verdana" pitchFamily="34" charset="0"/>
                <a:ea typeface="Verdana" pitchFamily="34" charset="0"/>
                <a:cs typeface="Verdana" pitchFamily="34" charset="0"/>
              </a:defRPr>
            </a:lvl6pPr>
            <a:lvl7pPr marL="914192" defTabSz="457096" fontAlgn="base">
              <a:lnSpc>
                <a:spcPct val="90000"/>
              </a:lnSpc>
              <a:spcBef>
                <a:spcPct val="0"/>
              </a:spcBef>
              <a:spcAft>
                <a:spcPct val="0"/>
              </a:spcAft>
              <a:defRPr sz="2400">
                <a:solidFill>
                  <a:srgbClr val="FF6319"/>
                </a:solidFill>
                <a:latin typeface="Verdana" pitchFamily="34" charset="0"/>
                <a:ea typeface="Verdana" pitchFamily="34" charset="0"/>
                <a:cs typeface="Verdana" pitchFamily="34" charset="0"/>
              </a:defRPr>
            </a:lvl7pPr>
            <a:lvl8pPr marL="1371288" defTabSz="457096" fontAlgn="base">
              <a:lnSpc>
                <a:spcPct val="90000"/>
              </a:lnSpc>
              <a:spcBef>
                <a:spcPct val="0"/>
              </a:spcBef>
              <a:spcAft>
                <a:spcPct val="0"/>
              </a:spcAft>
              <a:defRPr sz="2400">
                <a:solidFill>
                  <a:srgbClr val="FF6319"/>
                </a:solidFill>
                <a:latin typeface="Verdana" pitchFamily="34" charset="0"/>
                <a:ea typeface="Verdana" pitchFamily="34" charset="0"/>
                <a:cs typeface="Verdana" pitchFamily="34" charset="0"/>
              </a:defRPr>
            </a:lvl8pPr>
            <a:lvl9pPr marL="1828384" defTabSz="457096" fontAlgn="base">
              <a:lnSpc>
                <a:spcPct val="90000"/>
              </a:lnSpc>
              <a:spcBef>
                <a:spcPct val="0"/>
              </a:spcBef>
              <a:spcAft>
                <a:spcPct val="0"/>
              </a:spcAft>
              <a:defRPr sz="2400">
                <a:solidFill>
                  <a:srgbClr val="FF6319"/>
                </a:solidFill>
                <a:latin typeface="Verdana" pitchFamily="34" charset="0"/>
                <a:ea typeface="Verdana" pitchFamily="34" charset="0"/>
                <a:cs typeface="Verdana" pitchFamily="34" charset="0"/>
              </a:defRPr>
            </a:lvl9pPr>
          </a:lstStyle>
          <a:p>
            <a:pPr algn="just"/>
            <a:r>
              <a:rPr lang="en-IN" sz="1200" b="1" dirty="0">
                <a:solidFill>
                  <a:srgbClr val="FF0000"/>
                </a:solidFill>
              </a:rPr>
              <a:t>Spread: </a:t>
            </a:r>
            <a:r>
              <a:rPr lang="en-IN" sz="1200" dirty="0">
                <a:solidFill>
                  <a:srgbClr val="FFFFCC"/>
                </a:solidFill>
              </a:rPr>
              <a:t>23 villages surrounding port (Primary &amp; High Schools of Bherai, Rampara-02, Shiyalbet, </a:t>
            </a:r>
            <a:r>
              <a:rPr lang="en-IN" sz="1200" dirty="0" err="1">
                <a:solidFill>
                  <a:srgbClr val="FFFFCC"/>
                </a:solidFill>
              </a:rPr>
              <a:t>Chatdiya</a:t>
            </a:r>
            <a:r>
              <a:rPr lang="en-IN" sz="1200" dirty="0">
                <a:solidFill>
                  <a:srgbClr val="FFFFCC"/>
                </a:solidFill>
              </a:rPr>
              <a:t>, Kadiyali, Ningala-02, Pipavav Dham, </a:t>
            </a:r>
            <a:r>
              <a:rPr lang="en-IN" sz="1200" dirty="0" err="1">
                <a:solidFill>
                  <a:srgbClr val="FFFFCC"/>
                </a:solidFill>
              </a:rPr>
              <a:t>Bhachadar</a:t>
            </a:r>
            <a:r>
              <a:rPr lang="en-IN" sz="1200" dirty="0">
                <a:solidFill>
                  <a:srgbClr val="FFFFCC"/>
                </a:solidFill>
              </a:rPr>
              <a:t>, Vad, </a:t>
            </a:r>
            <a:r>
              <a:rPr lang="en-IN" sz="1200" dirty="0" err="1">
                <a:solidFill>
                  <a:srgbClr val="FFFFCC"/>
                </a:solidFill>
              </a:rPr>
              <a:t>Ucchaiya</a:t>
            </a:r>
            <a:r>
              <a:rPr lang="en-IN" sz="1200" dirty="0">
                <a:solidFill>
                  <a:srgbClr val="FFFFCC"/>
                </a:solidFill>
              </a:rPr>
              <a:t> etc. )</a:t>
            </a:r>
          </a:p>
          <a:p>
            <a:pPr algn="just"/>
            <a:endParaRPr lang="en-IN" sz="1200" dirty="0">
              <a:solidFill>
                <a:srgbClr val="FFFFCC"/>
              </a:solidFill>
            </a:endParaRPr>
          </a:p>
          <a:p>
            <a:pPr algn="just"/>
            <a:r>
              <a:rPr lang="en-IN" sz="1200" b="1" dirty="0">
                <a:solidFill>
                  <a:srgbClr val="FF0000"/>
                </a:solidFill>
              </a:rPr>
              <a:t>Beneficiaries: </a:t>
            </a:r>
            <a:r>
              <a:rPr lang="en-IN" sz="1200" dirty="0">
                <a:solidFill>
                  <a:srgbClr val="FFFFCC"/>
                </a:solidFill>
              </a:rPr>
              <a:t>Approx. 8000 students &amp; Science and Maths Teachers belonging to Schools of 23 Villages.</a:t>
            </a:r>
          </a:p>
          <a:p>
            <a:pPr algn="just"/>
            <a:endParaRPr lang="en-IN" sz="1200" dirty="0">
              <a:solidFill>
                <a:srgbClr val="FFFFCC"/>
              </a:solidFill>
            </a:endParaRPr>
          </a:p>
          <a:p>
            <a:pPr algn="l"/>
            <a:r>
              <a:rPr lang="en-US" sz="1200" b="1" dirty="0">
                <a:solidFill>
                  <a:srgbClr val="FF0000"/>
                </a:solidFill>
              </a:rPr>
              <a:t>Major Achievements till March 2025: </a:t>
            </a:r>
          </a:p>
          <a:p>
            <a:pPr algn="l"/>
            <a:r>
              <a:rPr lang="en-IN" sz="1200" dirty="0">
                <a:solidFill>
                  <a:srgbClr val="FFFFCC"/>
                </a:solidFill>
              </a:rPr>
              <a:t>-Significant improvement in the performance of science and maths subjects of students.</a:t>
            </a:r>
          </a:p>
          <a:p>
            <a:pPr algn="l"/>
            <a:r>
              <a:rPr lang="en-IN" sz="1200" dirty="0">
                <a:solidFill>
                  <a:srgbClr val="FFFFCC"/>
                </a:solidFill>
              </a:rPr>
              <a:t>-Annual Science, Maths and Environment Exhibition, Sky Watching, Winter and Summer Camps.</a:t>
            </a:r>
          </a:p>
          <a:p>
            <a:pPr algn="l"/>
            <a:r>
              <a:rPr lang="en-IN" sz="1200" dirty="0">
                <a:solidFill>
                  <a:srgbClr val="FFFFCC"/>
                </a:solidFill>
              </a:rPr>
              <a:t>-Improvement in the motivation for learning science, maths and environment subjects is   </a:t>
            </a:r>
          </a:p>
          <a:p>
            <a:pPr algn="l"/>
            <a:r>
              <a:rPr lang="en-IN" sz="1200" dirty="0">
                <a:solidFill>
                  <a:srgbClr val="FFFFCC"/>
                </a:solidFill>
              </a:rPr>
              <a:t> observed.</a:t>
            </a:r>
          </a:p>
          <a:p>
            <a:pPr algn="l"/>
            <a:endParaRPr lang="en-US" dirty="0">
              <a:solidFill>
                <a:srgbClr val="FFFFCC"/>
              </a:solidFill>
            </a:endParaRPr>
          </a:p>
          <a:p>
            <a:pPr algn="l"/>
            <a:endParaRPr lang="en-IN" dirty="0">
              <a:solidFill>
                <a:srgbClr val="FFFFCC"/>
              </a:solidFill>
            </a:endParaRPr>
          </a:p>
          <a:p>
            <a:pPr algn="l"/>
            <a:endParaRPr lang="en-IN" dirty="0">
              <a:solidFill>
                <a:srgbClr val="FFFFCC"/>
              </a:solidFill>
            </a:endParaRPr>
          </a:p>
        </p:txBody>
      </p:sp>
      <p:sp>
        <p:nvSpPr>
          <p:cNvPr id="7" name="Title 1">
            <a:extLst>
              <a:ext uri="{FF2B5EF4-FFF2-40B4-BE49-F238E27FC236}">
                <a16:creationId xmlns:a16="http://schemas.microsoft.com/office/drawing/2014/main" id="{904FABEC-ADDB-4D3E-996F-B9896B63C583}"/>
              </a:ext>
            </a:extLst>
          </p:cNvPr>
          <p:cNvSpPr txBox="1">
            <a:spLocks/>
          </p:cNvSpPr>
          <p:nvPr/>
        </p:nvSpPr>
        <p:spPr bwMode="auto">
          <a:xfrm>
            <a:off x="510630" y="85824"/>
            <a:ext cx="8365082" cy="571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rmAutofit/>
          </a:bodyPr>
          <a:lstStyle>
            <a:lvl1pPr algn="l" defTabSz="457096" rtl="0" eaLnBrk="1" fontAlgn="base" hangingPunct="1">
              <a:lnSpc>
                <a:spcPct val="90000"/>
              </a:lnSpc>
              <a:spcBef>
                <a:spcPct val="0"/>
              </a:spcBef>
              <a:spcAft>
                <a:spcPct val="0"/>
              </a:spcAft>
              <a:buNone/>
              <a:defRPr sz="2800" b="0" kern="1200">
                <a:solidFill>
                  <a:srgbClr val="FFFFFF"/>
                </a:solidFill>
                <a:latin typeface="Verdana"/>
                <a:ea typeface="Verdana" pitchFamily="34" charset="0"/>
                <a:cs typeface="Verdana"/>
              </a:defRPr>
            </a:lvl1pPr>
            <a:lvl2pPr algn="l" defTabSz="457096" rtl="0" eaLnBrk="1" fontAlgn="base" hangingPunct="1">
              <a:lnSpc>
                <a:spcPct val="90000"/>
              </a:lnSpc>
              <a:spcBef>
                <a:spcPct val="0"/>
              </a:spcBef>
              <a:spcAft>
                <a:spcPct val="0"/>
              </a:spcAft>
              <a:defRPr sz="2400">
                <a:solidFill>
                  <a:srgbClr val="FF6319"/>
                </a:solidFill>
                <a:latin typeface="Verdana" pitchFamily="34" charset="0"/>
                <a:ea typeface="Verdana" pitchFamily="34" charset="0"/>
                <a:cs typeface="Verdana" pitchFamily="34" charset="0"/>
              </a:defRPr>
            </a:lvl2pPr>
            <a:lvl3pPr algn="l" defTabSz="457096" rtl="0" eaLnBrk="1" fontAlgn="base" hangingPunct="1">
              <a:lnSpc>
                <a:spcPct val="90000"/>
              </a:lnSpc>
              <a:spcBef>
                <a:spcPct val="0"/>
              </a:spcBef>
              <a:spcAft>
                <a:spcPct val="0"/>
              </a:spcAft>
              <a:defRPr sz="2400">
                <a:solidFill>
                  <a:srgbClr val="FF6319"/>
                </a:solidFill>
                <a:latin typeface="Verdana" pitchFamily="34" charset="0"/>
                <a:ea typeface="Verdana" pitchFamily="34" charset="0"/>
                <a:cs typeface="Verdana" pitchFamily="34" charset="0"/>
              </a:defRPr>
            </a:lvl3pPr>
            <a:lvl4pPr algn="l" defTabSz="457096" rtl="0" eaLnBrk="1" fontAlgn="base" hangingPunct="1">
              <a:lnSpc>
                <a:spcPct val="90000"/>
              </a:lnSpc>
              <a:spcBef>
                <a:spcPct val="0"/>
              </a:spcBef>
              <a:spcAft>
                <a:spcPct val="0"/>
              </a:spcAft>
              <a:defRPr sz="2400">
                <a:solidFill>
                  <a:srgbClr val="FF6319"/>
                </a:solidFill>
                <a:latin typeface="Verdana" pitchFamily="34" charset="0"/>
                <a:ea typeface="Verdana" pitchFamily="34" charset="0"/>
                <a:cs typeface="Verdana" pitchFamily="34" charset="0"/>
              </a:defRPr>
            </a:lvl4pPr>
            <a:lvl5pPr algn="l" defTabSz="457096" rtl="0" eaLnBrk="1" fontAlgn="base" hangingPunct="1">
              <a:lnSpc>
                <a:spcPct val="90000"/>
              </a:lnSpc>
              <a:spcBef>
                <a:spcPct val="0"/>
              </a:spcBef>
              <a:spcAft>
                <a:spcPct val="0"/>
              </a:spcAft>
              <a:defRPr sz="2400">
                <a:solidFill>
                  <a:srgbClr val="FF6319"/>
                </a:solidFill>
                <a:latin typeface="Verdana" pitchFamily="34" charset="0"/>
                <a:ea typeface="Verdana" pitchFamily="34" charset="0"/>
                <a:cs typeface="Verdana" pitchFamily="34" charset="0"/>
              </a:defRPr>
            </a:lvl5pPr>
            <a:lvl6pPr marL="457096" algn="l" defTabSz="457096" rtl="0" eaLnBrk="1" fontAlgn="base" hangingPunct="1">
              <a:lnSpc>
                <a:spcPct val="90000"/>
              </a:lnSpc>
              <a:spcBef>
                <a:spcPct val="0"/>
              </a:spcBef>
              <a:spcAft>
                <a:spcPct val="0"/>
              </a:spcAft>
              <a:defRPr sz="2400">
                <a:solidFill>
                  <a:srgbClr val="FF6319"/>
                </a:solidFill>
                <a:latin typeface="Verdana" pitchFamily="34" charset="0"/>
                <a:ea typeface="Verdana" pitchFamily="34" charset="0"/>
                <a:cs typeface="Verdana" pitchFamily="34" charset="0"/>
              </a:defRPr>
            </a:lvl6pPr>
            <a:lvl7pPr marL="914192" algn="l" defTabSz="457096" rtl="0" eaLnBrk="1" fontAlgn="base" hangingPunct="1">
              <a:lnSpc>
                <a:spcPct val="90000"/>
              </a:lnSpc>
              <a:spcBef>
                <a:spcPct val="0"/>
              </a:spcBef>
              <a:spcAft>
                <a:spcPct val="0"/>
              </a:spcAft>
              <a:defRPr sz="2400">
                <a:solidFill>
                  <a:srgbClr val="FF6319"/>
                </a:solidFill>
                <a:latin typeface="Verdana" pitchFamily="34" charset="0"/>
                <a:ea typeface="Verdana" pitchFamily="34" charset="0"/>
                <a:cs typeface="Verdana" pitchFamily="34" charset="0"/>
              </a:defRPr>
            </a:lvl7pPr>
            <a:lvl8pPr marL="1371288" algn="l" defTabSz="457096" rtl="0" eaLnBrk="1" fontAlgn="base" hangingPunct="1">
              <a:lnSpc>
                <a:spcPct val="90000"/>
              </a:lnSpc>
              <a:spcBef>
                <a:spcPct val="0"/>
              </a:spcBef>
              <a:spcAft>
                <a:spcPct val="0"/>
              </a:spcAft>
              <a:defRPr sz="2400">
                <a:solidFill>
                  <a:srgbClr val="FF6319"/>
                </a:solidFill>
                <a:latin typeface="Verdana" pitchFamily="34" charset="0"/>
                <a:ea typeface="Verdana" pitchFamily="34" charset="0"/>
                <a:cs typeface="Verdana" pitchFamily="34" charset="0"/>
              </a:defRPr>
            </a:lvl8pPr>
            <a:lvl9pPr marL="1828384" algn="l" defTabSz="457096" rtl="0" eaLnBrk="1" fontAlgn="base" hangingPunct="1">
              <a:lnSpc>
                <a:spcPct val="90000"/>
              </a:lnSpc>
              <a:spcBef>
                <a:spcPct val="0"/>
              </a:spcBef>
              <a:spcAft>
                <a:spcPct val="0"/>
              </a:spcAft>
              <a:defRPr sz="2400">
                <a:solidFill>
                  <a:srgbClr val="FF6319"/>
                </a:solidFill>
                <a:latin typeface="Verdana" pitchFamily="34" charset="0"/>
                <a:ea typeface="Verdana" pitchFamily="34" charset="0"/>
                <a:cs typeface="Verdana" pitchFamily="34" charset="0"/>
              </a:defRPr>
            </a:lvl9pPr>
          </a:lstStyle>
          <a:p>
            <a:pPr algn="ctr"/>
            <a:r>
              <a:rPr lang="en-IN" sz="1800" dirty="0">
                <a:solidFill>
                  <a:srgbClr val="FFFFCC"/>
                </a:solidFill>
              </a:rPr>
              <a:t>Spark - Mobile Science and Maths Lab</a:t>
            </a:r>
          </a:p>
        </p:txBody>
      </p:sp>
      <p:pic>
        <p:nvPicPr>
          <p:cNvPr id="5" name="Picture 4">
            <a:extLst>
              <a:ext uri="{FF2B5EF4-FFF2-40B4-BE49-F238E27FC236}">
                <a16:creationId xmlns:a16="http://schemas.microsoft.com/office/drawing/2014/main" id="{26139618-011C-D288-40CF-75275C2BD689}"/>
              </a:ext>
            </a:extLst>
          </p:cNvPr>
          <p:cNvPicPr>
            <a:picLocks noChangeAspect="1"/>
          </p:cNvPicPr>
          <p:nvPr/>
        </p:nvPicPr>
        <p:blipFill>
          <a:blip r:embed="rId2" cstate="print">
            <a:extLst>
              <a:ext uri="{28A0092B-C50C-407E-A947-70E740481C1C}">
                <a14:useLocalDpi xmlns:a14="http://schemas.microsoft.com/office/drawing/2010/main" val="0"/>
              </a:ext>
            </a:extLst>
          </a:blip>
          <a:srcRect t="3199" b="3199"/>
          <a:stretch/>
        </p:blipFill>
        <p:spPr>
          <a:xfrm>
            <a:off x="3347864" y="980884"/>
            <a:ext cx="2752056" cy="1579176"/>
          </a:xfrm>
          <a:prstGeom prst="rect">
            <a:avLst/>
          </a:prstGeom>
          <a:ln>
            <a:solidFill>
              <a:schemeClr val="tx1"/>
            </a:solidFill>
          </a:ln>
        </p:spPr>
      </p:pic>
      <p:pic>
        <p:nvPicPr>
          <p:cNvPr id="8" name="Picture 7">
            <a:extLst>
              <a:ext uri="{FF2B5EF4-FFF2-40B4-BE49-F238E27FC236}">
                <a16:creationId xmlns:a16="http://schemas.microsoft.com/office/drawing/2014/main" id="{AFF8C0F2-F866-A09E-F91F-C73EAB8CE96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10629" y="987563"/>
            <a:ext cx="2757718" cy="1579176"/>
          </a:xfrm>
          <a:prstGeom prst="rect">
            <a:avLst/>
          </a:prstGeom>
          <a:ln>
            <a:solidFill>
              <a:schemeClr val="tx1"/>
            </a:solidFill>
          </a:ln>
        </p:spPr>
      </p:pic>
      <p:pic>
        <p:nvPicPr>
          <p:cNvPr id="9" name="Picture 8">
            <a:extLst>
              <a:ext uri="{FF2B5EF4-FFF2-40B4-BE49-F238E27FC236}">
                <a16:creationId xmlns:a16="http://schemas.microsoft.com/office/drawing/2014/main" id="{1164E8B5-AEC4-6F3E-76C1-016A137C8B57}"/>
              </a:ext>
            </a:extLst>
          </p:cNvPr>
          <p:cNvPicPr>
            <a:picLocks noChangeAspect="1"/>
          </p:cNvPicPr>
          <p:nvPr/>
        </p:nvPicPr>
        <p:blipFill>
          <a:blip r:embed="rId4" cstate="print">
            <a:extLst>
              <a:ext uri="{28A0092B-C50C-407E-A947-70E740481C1C}">
                <a14:useLocalDpi xmlns:a14="http://schemas.microsoft.com/office/drawing/2010/main" val="0"/>
              </a:ext>
            </a:extLst>
          </a:blip>
          <a:srcRect t="1375" b="1375"/>
          <a:stretch/>
        </p:blipFill>
        <p:spPr>
          <a:xfrm>
            <a:off x="6179484" y="980884"/>
            <a:ext cx="2752056" cy="1579176"/>
          </a:xfrm>
          <a:prstGeom prst="rect">
            <a:avLst/>
          </a:prstGeom>
          <a:ln>
            <a:solidFill>
              <a:schemeClr val="tx1"/>
            </a:solidFill>
          </a:ln>
        </p:spPr>
      </p:pic>
    </p:spTree>
    <p:extLst>
      <p:ext uri="{BB962C8B-B14F-4D97-AF65-F5344CB8AC3E}">
        <p14:creationId xmlns:p14="http://schemas.microsoft.com/office/powerpoint/2010/main" val="21286730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57F9EC21-0EA9-458B-9B73-F59D2FAB88DD}"/>
              </a:ext>
            </a:extLst>
          </p:cNvPr>
          <p:cNvSpPr txBox="1">
            <a:spLocks/>
          </p:cNvSpPr>
          <p:nvPr/>
        </p:nvSpPr>
        <p:spPr bwMode="auto">
          <a:xfrm>
            <a:off x="552893" y="2889375"/>
            <a:ext cx="8195571" cy="1914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lnSpcReduction="10000"/>
          </a:bodyPr>
          <a:lstStyle>
            <a:defPPr>
              <a:defRPr lang="en-US"/>
            </a:defPPr>
            <a:lvl1pPr algn="ctr" defTabSz="457096" eaLnBrk="1" hangingPunct="1">
              <a:lnSpc>
                <a:spcPct val="90000"/>
              </a:lnSpc>
              <a:buNone/>
              <a:defRPr sz="1400" b="0">
                <a:solidFill>
                  <a:srgbClr val="FFFFFF"/>
                </a:solidFill>
                <a:latin typeface="Verdana"/>
                <a:ea typeface="Verdana" pitchFamily="34" charset="0"/>
                <a:cs typeface="Verdana"/>
              </a:defRPr>
            </a:lvl1pPr>
            <a:lvl2pPr defTabSz="457096" eaLnBrk="1" hangingPunct="1">
              <a:lnSpc>
                <a:spcPct val="90000"/>
              </a:lnSpc>
              <a:defRPr sz="2400">
                <a:solidFill>
                  <a:srgbClr val="FF6319"/>
                </a:solidFill>
                <a:latin typeface="Verdana" pitchFamily="34" charset="0"/>
                <a:ea typeface="Verdana" pitchFamily="34" charset="0"/>
                <a:cs typeface="Verdana" pitchFamily="34" charset="0"/>
              </a:defRPr>
            </a:lvl2pPr>
            <a:lvl3pPr defTabSz="457096" eaLnBrk="1" hangingPunct="1">
              <a:lnSpc>
                <a:spcPct val="90000"/>
              </a:lnSpc>
              <a:defRPr sz="2400">
                <a:solidFill>
                  <a:srgbClr val="FF6319"/>
                </a:solidFill>
                <a:latin typeface="Verdana" pitchFamily="34" charset="0"/>
                <a:ea typeface="Verdana" pitchFamily="34" charset="0"/>
                <a:cs typeface="Verdana" pitchFamily="34" charset="0"/>
              </a:defRPr>
            </a:lvl3pPr>
            <a:lvl4pPr defTabSz="457096" eaLnBrk="1" hangingPunct="1">
              <a:lnSpc>
                <a:spcPct val="90000"/>
              </a:lnSpc>
              <a:defRPr sz="2400">
                <a:solidFill>
                  <a:srgbClr val="FF6319"/>
                </a:solidFill>
                <a:latin typeface="Verdana" pitchFamily="34" charset="0"/>
                <a:ea typeface="Verdana" pitchFamily="34" charset="0"/>
                <a:cs typeface="Verdana" pitchFamily="34" charset="0"/>
              </a:defRPr>
            </a:lvl4pPr>
            <a:lvl5pPr defTabSz="457096" eaLnBrk="1" hangingPunct="1">
              <a:lnSpc>
                <a:spcPct val="90000"/>
              </a:lnSpc>
              <a:defRPr sz="2400">
                <a:solidFill>
                  <a:srgbClr val="FF6319"/>
                </a:solidFill>
                <a:latin typeface="Verdana" pitchFamily="34" charset="0"/>
                <a:ea typeface="Verdana" pitchFamily="34" charset="0"/>
                <a:cs typeface="Verdana" pitchFamily="34" charset="0"/>
              </a:defRPr>
            </a:lvl5pPr>
            <a:lvl6pPr marL="457096" defTabSz="457096" fontAlgn="base">
              <a:lnSpc>
                <a:spcPct val="90000"/>
              </a:lnSpc>
              <a:spcBef>
                <a:spcPct val="0"/>
              </a:spcBef>
              <a:spcAft>
                <a:spcPct val="0"/>
              </a:spcAft>
              <a:defRPr sz="2400">
                <a:solidFill>
                  <a:srgbClr val="FF6319"/>
                </a:solidFill>
                <a:latin typeface="Verdana" pitchFamily="34" charset="0"/>
                <a:ea typeface="Verdana" pitchFamily="34" charset="0"/>
                <a:cs typeface="Verdana" pitchFamily="34" charset="0"/>
              </a:defRPr>
            </a:lvl6pPr>
            <a:lvl7pPr marL="914192" defTabSz="457096" fontAlgn="base">
              <a:lnSpc>
                <a:spcPct val="90000"/>
              </a:lnSpc>
              <a:spcBef>
                <a:spcPct val="0"/>
              </a:spcBef>
              <a:spcAft>
                <a:spcPct val="0"/>
              </a:spcAft>
              <a:defRPr sz="2400">
                <a:solidFill>
                  <a:srgbClr val="FF6319"/>
                </a:solidFill>
                <a:latin typeface="Verdana" pitchFamily="34" charset="0"/>
                <a:ea typeface="Verdana" pitchFamily="34" charset="0"/>
                <a:cs typeface="Verdana" pitchFamily="34" charset="0"/>
              </a:defRPr>
            </a:lvl7pPr>
            <a:lvl8pPr marL="1371288" defTabSz="457096" fontAlgn="base">
              <a:lnSpc>
                <a:spcPct val="90000"/>
              </a:lnSpc>
              <a:spcBef>
                <a:spcPct val="0"/>
              </a:spcBef>
              <a:spcAft>
                <a:spcPct val="0"/>
              </a:spcAft>
              <a:defRPr sz="2400">
                <a:solidFill>
                  <a:srgbClr val="FF6319"/>
                </a:solidFill>
                <a:latin typeface="Verdana" pitchFamily="34" charset="0"/>
                <a:ea typeface="Verdana" pitchFamily="34" charset="0"/>
                <a:cs typeface="Verdana" pitchFamily="34" charset="0"/>
              </a:defRPr>
            </a:lvl8pPr>
            <a:lvl9pPr marL="1828384" defTabSz="457096" fontAlgn="base">
              <a:lnSpc>
                <a:spcPct val="90000"/>
              </a:lnSpc>
              <a:spcBef>
                <a:spcPct val="0"/>
              </a:spcBef>
              <a:spcAft>
                <a:spcPct val="0"/>
              </a:spcAft>
              <a:defRPr sz="2400">
                <a:solidFill>
                  <a:srgbClr val="FF6319"/>
                </a:solidFill>
                <a:latin typeface="Verdana" pitchFamily="34" charset="0"/>
                <a:ea typeface="Verdana" pitchFamily="34" charset="0"/>
                <a:cs typeface="Verdana" pitchFamily="34" charset="0"/>
              </a:defRPr>
            </a:lvl9pPr>
          </a:lstStyle>
          <a:p>
            <a:pPr algn="just"/>
            <a:r>
              <a:rPr lang="en-IN" sz="1200" b="1" dirty="0">
                <a:solidFill>
                  <a:srgbClr val="FF0000"/>
                </a:solidFill>
              </a:rPr>
              <a:t>Spread</a:t>
            </a:r>
            <a:r>
              <a:rPr lang="en-IN" sz="1200" dirty="0">
                <a:solidFill>
                  <a:srgbClr val="C00000"/>
                </a:solidFill>
              </a:rPr>
              <a:t>:</a:t>
            </a:r>
            <a:r>
              <a:rPr lang="en-IN" sz="1200" dirty="0">
                <a:solidFill>
                  <a:srgbClr val="FF0000"/>
                </a:solidFill>
              </a:rPr>
              <a:t> </a:t>
            </a:r>
            <a:r>
              <a:rPr lang="en-IN" sz="1200" dirty="0">
                <a:solidFill>
                  <a:srgbClr val="FFFFCC"/>
                </a:solidFill>
              </a:rPr>
              <a:t>Above 400 villages of Amreli and surrounding districts, Students of Gujarat Maritime University</a:t>
            </a:r>
          </a:p>
          <a:p>
            <a:pPr algn="just"/>
            <a:endParaRPr lang="en-IN" sz="1200" dirty="0">
              <a:solidFill>
                <a:srgbClr val="FFFFCC"/>
              </a:solidFill>
            </a:endParaRPr>
          </a:p>
          <a:p>
            <a:pPr algn="just"/>
            <a:r>
              <a:rPr lang="en-IN" sz="1200" b="1" dirty="0">
                <a:solidFill>
                  <a:srgbClr val="FF0000"/>
                </a:solidFill>
              </a:rPr>
              <a:t>Beneficiaries</a:t>
            </a:r>
            <a:r>
              <a:rPr lang="en-IN" sz="1200" dirty="0">
                <a:solidFill>
                  <a:srgbClr val="FF0000"/>
                </a:solidFill>
              </a:rPr>
              <a:t>: </a:t>
            </a:r>
            <a:r>
              <a:rPr lang="en-IN" sz="1200" dirty="0">
                <a:solidFill>
                  <a:srgbClr val="FFFFCC"/>
                </a:solidFill>
              </a:rPr>
              <a:t>Youths of project villages &amp; One Main Institute at Rajula &amp; Two Sub Centres at Smt. </a:t>
            </a:r>
            <a:r>
              <a:rPr lang="en-IN" sz="1200" dirty="0" err="1">
                <a:solidFill>
                  <a:srgbClr val="FFFFCC"/>
                </a:solidFill>
              </a:rPr>
              <a:t>Hiralaxmi</a:t>
            </a:r>
            <a:r>
              <a:rPr lang="en-IN" sz="1200" dirty="0">
                <a:solidFill>
                  <a:srgbClr val="FFFFCC"/>
                </a:solidFill>
              </a:rPr>
              <a:t> </a:t>
            </a:r>
            <a:r>
              <a:rPr lang="en-IN" sz="1200" dirty="0" err="1">
                <a:solidFill>
                  <a:srgbClr val="FFFFCC"/>
                </a:solidFill>
              </a:rPr>
              <a:t>Bhaidas</a:t>
            </a:r>
            <a:r>
              <a:rPr lang="en-IN" sz="1200" dirty="0">
                <a:solidFill>
                  <a:srgbClr val="FFFFCC"/>
                </a:solidFill>
              </a:rPr>
              <a:t> Sanghavi Mahila Arts &amp; Commerce College, Rajula), yearly around 200 students of Gujarat Maritime University.</a:t>
            </a:r>
          </a:p>
          <a:p>
            <a:pPr algn="just"/>
            <a:endParaRPr lang="en-IN" sz="1200" dirty="0">
              <a:solidFill>
                <a:srgbClr val="FFFFCC"/>
              </a:solidFill>
            </a:endParaRPr>
          </a:p>
          <a:p>
            <a:pPr algn="just"/>
            <a:r>
              <a:rPr lang="en-IN" sz="1200" b="1" dirty="0">
                <a:solidFill>
                  <a:srgbClr val="FF0000"/>
                </a:solidFill>
              </a:rPr>
              <a:t>Major Achievements till 31</a:t>
            </a:r>
            <a:r>
              <a:rPr lang="en-IN" sz="1200" b="1" baseline="30000" dirty="0">
                <a:solidFill>
                  <a:srgbClr val="FF0000"/>
                </a:solidFill>
              </a:rPr>
              <a:t>st</a:t>
            </a:r>
            <a:r>
              <a:rPr lang="en-IN" sz="1200" b="1" dirty="0">
                <a:solidFill>
                  <a:srgbClr val="FF0000"/>
                </a:solidFill>
              </a:rPr>
              <a:t> March 2025</a:t>
            </a:r>
            <a:r>
              <a:rPr lang="en-IN" sz="1200" dirty="0">
                <a:solidFill>
                  <a:srgbClr val="FF0000"/>
                </a:solidFill>
              </a:rPr>
              <a:t>: </a:t>
            </a:r>
            <a:endParaRPr lang="en-IN" sz="1200" dirty="0">
              <a:solidFill>
                <a:srgbClr val="FFFFCC"/>
              </a:solidFill>
            </a:endParaRPr>
          </a:p>
          <a:p>
            <a:pPr algn="just"/>
            <a:r>
              <a:rPr lang="en-IN" sz="1200" dirty="0">
                <a:solidFill>
                  <a:srgbClr val="FFFFCC"/>
                </a:solidFill>
              </a:rPr>
              <a:t>-Skilled 3145 Youths (M – 1526; F – 1619) with placement of 2564 Youths (M – 1331; F – 1233) in the Nursing, Electrical, Computer Numeric Control Trades etc.); Placement rate 81%, salary range 10000 pm to 20000 pm.</a:t>
            </a:r>
          </a:p>
          <a:p>
            <a:pPr algn="just"/>
            <a:r>
              <a:rPr lang="en-IN" sz="1200" dirty="0">
                <a:solidFill>
                  <a:srgbClr val="FFFFCC"/>
                </a:solidFill>
              </a:rPr>
              <a:t>-505 (M – 223; F – 282) trained Youths are self employed.</a:t>
            </a:r>
          </a:p>
          <a:p>
            <a:pPr algn="just"/>
            <a:r>
              <a:rPr lang="en-IN" sz="1200" dirty="0">
                <a:solidFill>
                  <a:srgbClr val="FFFFCC"/>
                </a:solidFill>
              </a:rPr>
              <a:t>-18 (M – 15; F – 3) physically challenged youths are trained and placed.</a:t>
            </a:r>
          </a:p>
          <a:p>
            <a:pPr algn="just"/>
            <a:endParaRPr lang="en-IN" sz="1200" dirty="0">
              <a:solidFill>
                <a:srgbClr val="FFFFCC"/>
              </a:solidFill>
            </a:endParaRPr>
          </a:p>
          <a:p>
            <a:pPr algn="just"/>
            <a:endParaRPr lang="en-IN" dirty="0">
              <a:solidFill>
                <a:srgbClr val="FFFFCC"/>
              </a:solidFill>
            </a:endParaRPr>
          </a:p>
          <a:p>
            <a:pPr algn="just"/>
            <a:endParaRPr lang="en-IN" dirty="0">
              <a:solidFill>
                <a:srgbClr val="FFFFCC"/>
              </a:solidFill>
            </a:endParaRPr>
          </a:p>
          <a:p>
            <a:pPr algn="just"/>
            <a:endParaRPr lang="en-IN" dirty="0">
              <a:solidFill>
                <a:srgbClr val="FFFFCC"/>
              </a:solidFill>
            </a:endParaRPr>
          </a:p>
        </p:txBody>
      </p:sp>
      <p:sp>
        <p:nvSpPr>
          <p:cNvPr id="7" name="Title 1">
            <a:extLst>
              <a:ext uri="{FF2B5EF4-FFF2-40B4-BE49-F238E27FC236}">
                <a16:creationId xmlns:a16="http://schemas.microsoft.com/office/drawing/2014/main" id="{904FABEC-ADDB-4D3E-996F-B9896B63C583}"/>
              </a:ext>
            </a:extLst>
          </p:cNvPr>
          <p:cNvSpPr txBox="1">
            <a:spLocks/>
          </p:cNvSpPr>
          <p:nvPr/>
        </p:nvSpPr>
        <p:spPr bwMode="auto">
          <a:xfrm>
            <a:off x="0" y="267494"/>
            <a:ext cx="9144000" cy="580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Autofit/>
          </a:bodyPr>
          <a:lstStyle>
            <a:lvl1pPr algn="l" defTabSz="457096" rtl="0" eaLnBrk="1" fontAlgn="base" hangingPunct="1">
              <a:lnSpc>
                <a:spcPct val="90000"/>
              </a:lnSpc>
              <a:spcBef>
                <a:spcPct val="0"/>
              </a:spcBef>
              <a:spcAft>
                <a:spcPct val="0"/>
              </a:spcAft>
              <a:buNone/>
              <a:defRPr sz="2800" b="0" kern="1200">
                <a:solidFill>
                  <a:srgbClr val="FFFFFF"/>
                </a:solidFill>
                <a:latin typeface="Verdana"/>
                <a:ea typeface="Verdana" pitchFamily="34" charset="0"/>
                <a:cs typeface="Verdana"/>
              </a:defRPr>
            </a:lvl1pPr>
            <a:lvl2pPr algn="l" defTabSz="457096" rtl="0" eaLnBrk="1" fontAlgn="base" hangingPunct="1">
              <a:lnSpc>
                <a:spcPct val="90000"/>
              </a:lnSpc>
              <a:spcBef>
                <a:spcPct val="0"/>
              </a:spcBef>
              <a:spcAft>
                <a:spcPct val="0"/>
              </a:spcAft>
              <a:defRPr sz="2400">
                <a:solidFill>
                  <a:srgbClr val="FF6319"/>
                </a:solidFill>
                <a:latin typeface="Verdana" pitchFamily="34" charset="0"/>
                <a:ea typeface="Verdana" pitchFamily="34" charset="0"/>
                <a:cs typeface="Verdana" pitchFamily="34" charset="0"/>
              </a:defRPr>
            </a:lvl2pPr>
            <a:lvl3pPr algn="l" defTabSz="457096" rtl="0" eaLnBrk="1" fontAlgn="base" hangingPunct="1">
              <a:lnSpc>
                <a:spcPct val="90000"/>
              </a:lnSpc>
              <a:spcBef>
                <a:spcPct val="0"/>
              </a:spcBef>
              <a:spcAft>
                <a:spcPct val="0"/>
              </a:spcAft>
              <a:defRPr sz="2400">
                <a:solidFill>
                  <a:srgbClr val="FF6319"/>
                </a:solidFill>
                <a:latin typeface="Verdana" pitchFamily="34" charset="0"/>
                <a:ea typeface="Verdana" pitchFamily="34" charset="0"/>
                <a:cs typeface="Verdana" pitchFamily="34" charset="0"/>
              </a:defRPr>
            </a:lvl3pPr>
            <a:lvl4pPr algn="l" defTabSz="457096" rtl="0" eaLnBrk="1" fontAlgn="base" hangingPunct="1">
              <a:lnSpc>
                <a:spcPct val="90000"/>
              </a:lnSpc>
              <a:spcBef>
                <a:spcPct val="0"/>
              </a:spcBef>
              <a:spcAft>
                <a:spcPct val="0"/>
              </a:spcAft>
              <a:defRPr sz="2400">
                <a:solidFill>
                  <a:srgbClr val="FF6319"/>
                </a:solidFill>
                <a:latin typeface="Verdana" pitchFamily="34" charset="0"/>
                <a:ea typeface="Verdana" pitchFamily="34" charset="0"/>
                <a:cs typeface="Verdana" pitchFamily="34" charset="0"/>
              </a:defRPr>
            </a:lvl4pPr>
            <a:lvl5pPr algn="l" defTabSz="457096" rtl="0" eaLnBrk="1" fontAlgn="base" hangingPunct="1">
              <a:lnSpc>
                <a:spcPct val="90000"/>
              </a:lnSpc>
              <a:spcBef>
                <a:spcPct val="0"/>
              </a:spcBef>
              <a:spcAft>
                <a:spcPct val="0"/>
              </a:spcAft>
              <a:defRPr sz="2400">
                <a:solidFill>
                  <a:srgbClr val="FF6319"/>
                </a:solidFill>
                <a:latin typeface="Verdana" pitchFamily="34" charset="0"/>
                <a:ea typeface="Verdana" pitchFamily="34" charset="0"/>
                <a:cs typeface="Verdana" pitchFamily="34" charset="0"/>
              </a:defRPr>
            </a:lvl5pPr>
            <a:lvl6pPr marL="457096" algn="l" defTabSz="457096" rtl="0" eaLnBrk="1" fontAlgn="base" hangingPunct="1">
              <a:lnSpc>
                <a:spcPct val="90000"/>
              </a:lnSpc>
              <a:spcBef>
                <a:spcPct val="0"/>
              </a:spcBef>
              <a:spcAft>
                <a:spcPct val="0"/>
              </a:spcAft>
              <a:defRPr sz="2400">
                <a:solidFill>
                  <a:srgbClr val="FF6319"/>
                </a:solidFill>
                <a:latin typeface="Verdana" pitchFamily="34" charset="0"/>
                <a:ea typeface="Verdana" pitchFamily="34" charset="0"/>
                <a:cs typeface="Verdana" pitchFamily="34" charset="0"/>
              </a:defRPr>
            </a:lvl6pPr>
            <a:lvl7pPr marL="914192" algn="l" defTabSz="457096" rtl="0" eaLnBrk="1" fontAlgn="base" hangingPunct="1">
              <a:lnSpc>
                <a:spcPct val="90000"/>
              </a:lnSpc>
              <a:spcBef>
                <a:spcPct val="0"/>
              </a:spcBef>
              <a:spcAft>
                <a:spcPct val="0"/>
              </a:spcAft>
              <a:defRPr sz="2400">
                <a:solidFill>
                  <a:srgbClr val="FF6319"/>
                </a:solidFill>
                <a:latin typeface="Verdana" pitchFamily="34" charset="0"/>
                <a:ea typeface="Verdana" pitchFamily="34" charset="0"/>
                <a:cs typeface="Verdana" pitchFamily="34" charset="0"/>
              </a:defRPr>
            </a:lvl7pPr>
            <a:lvl8pPr marL="1371288" algn="l" defTabSz="457096" rtl="0" eaLnBrk="1" fontAlgn="base" hangingPunct="1">
              <a:lnSpc>
                <a:spcPct val="90000"/>
              </a:lnSpc>
              <a:spcBef>
                <a:spcPct val="0"/>
              </a:spcBef>
              <a:spcAft>
                <a:spcPct val="0"/>
              </a:spcAft>
              <a:defRPr sz="2400">
                <a:solidFill>
                  <a:srgbClr val="FF6319"/>
                </a:solidFill>
                <a:latin typeface="Verdana" pitchFamily="34" charset="0"/>
                <a:ea typeface="Verdana" pitchFamily="34" charset="0"/>
                <a:cs typeface="Verdana" pitchFamily="34" charset="0"/>
              </a:defRPr>
            </a:lvl8pPr>
            <a:lvl9pPr marL="1828384" algn="l" defTabSz="457096" rtl="0" eaLnBrk="1" fontAlgn="base" hangingPunct="1">
              <a:lnSpc>
                <a:spcPct val="90000"/>
              </a:lnSpc>
              <a:spcBef>
                <a:spcPct val="0"/>
              </a:spcBef>
              <a:spcAft>
                <a:spcPct val="0"/>
              </a:spcAft>
              <a:defRPr sz="2400">
                <a:solidFill>
                  <a:srgbClr val="FF6319"/>
                </a:solidFill>
                <a:latin typeface="Verdana" pitchFamily="34" charset="0"/>
                <a:ea typeface="Verdana" pitchFamily="34" charset="0"/>
                <a:cs typeface="Verdana" pitchFamily="34" charset="0"/>
              </a:defRPr>
            </a:lvl9pPr>
          </a:lstStyle>
          <a:p>
            <a:pPr algn="ctr"/>
            <a:r>
              <a:rPr lang="en-IN" sz="1200" dirty="0">
                <a:solidFill>
                  <a:srgbClr val="FFFFCC"/>
                </a:solidFill>
              </a:rPr>
              <a:t>Saksham - Vocational Skill and Entrepreneurship Development at Rajula and</a:t>
            </a:r>
          </a:p>
          <a:p>
            <a:pPr algn="ctr"/>
            <a:r>
              <a:rPr lang="en-IN" sz="1200" dirty="0">
                <a:solidFill>
                  <a:srgbClr val="FFFFCC"/>
                </a:solidFill>
              </a:rPr>
              <a:t>Virtual Reality Centre of Excellence Lab and Leadership training at Gujarat Maritime University</a:t>
            </a:r>
          </a:p>
          <a:p>
            <a:pPr algn="ctr"/>
            <a:r>
              <a:rPr lang="en-IN" sz="1200" dirty="0">
                <a:solidFill>
                  <a:srgbClr val="FFFFCC"/>
                </a:solidFill>
              </a:rPr>
              <a:t>       </a:t>
            </a:r>
          </a:p>
          <a:p>
            <a:pPr algn="ctr"/>
            <a:r>
              <a:rPr lang="en-IN" sz="1200" dirty="0">
                <a:solidFill>
                  <a:srgbClr val="FFFFCC"/>
                </a:solidFill>
              </a:rPr>
              <a:t>      </a:t>
            </a:r>
          </a:p>
        </p:txBody>
      </p:sp>
      <p:pic>
        <p:nvPicPr>
          <p:cNvPr id="2" name="Picture 1">
            <a:extLst>
              <a:ext uri="{FF2B5EF4-FFF2-40B4-BE49-F238E27FC236}">
                <a16:creationId xmlns:a16="http://schemas.microsoft.com/office/drawing/2014/main" id="{AD800990-9F40-381F-D2FA-E1D3A02EFC3E}"/>
              </a:ext>
            </a:extLst>
          </p:cNvPr>
          <p:cNvPicPr>
            <a:picLocks noChangeAspect="1"/>
          </p:cNvPicPr>
          <p:nvPr/>
        </p:nvPicPr>
        <p:blipFill>
          <a:blip r:embed="rId2" cstate="print">
            <a:extLst>
              <a:ext uri="{28A0092B-C50C-407E-A947-70E740481C1C}">
                <a14:useLocalDpi xmlns:a14="http://schemas.microsoft.com/office/drawing/2010/main"/>
              </a:ext>
            </a:extLst>
          </a:blip>
          <a:srcRect t="-653"/>
          <a:stretch/>
        </p:blipFill>
        <p:spPr bwMode="auto">
          <a:xfrm>
            <a:off x="552892" y="796935"/>
            <a:ext cx="2722963" cy="1774815"/>
          </a:xfrm>
          <a:prstGeom prst="rect">
            <a:avLst/>
          </a:prstGeom>
          <a:ln>
            <a:solidFill>
              <a:schemeClr val="tx1"/>
            </a:solidFill>
          </a:ln>
        </p:spPr>
      </p:pic>
      <p:pic>
        <p:nvPicPr>
          <p:cNvPr id="3" name="Picture 2">
            <a:extLst>
              <a:ext uri="{FF2B5EF4-FFF2-40B4-BE49-F238E27FC236}">
                <a16:creationId xmlns:a16="http://schemas.microsoft.com/office/drawing/2014/main" id="{A14CD99F-1640-92B6-5213-89E4690B8C10}"/>
              </a:ext>
            </a:extLst>
          </p:cNvPr>
          <p:cNvPicPr>
            <a:picLocks noChangeAspect="1"/>
          </p:cNvPicPr>
          <p:nvPr/>
        </p:nvPicPr>
        <p:blipFill>
          <a:blip r:embed="rId3" cstate="print">
            <a:extLst>
              <a:ext uri="{28A0092B-C50C-407E-A947-70E740481C1C}">
                <a14:useLocalDpi xmlns:a14="http://schemas.microsoft.com/office/drawing/2010/main"/>
              </a:ext>
            </a:extLst>
          </a:blip>
          <a:srcRect t="-653"/>
          <a:stretch/>
        </p:blipFill>
        <p:spPr bwMode="auto">
          <a:xfrm>
            <a:off x="3374210" y="771551"/>
            <a:ext cx="2376264" cy="1815734"/>
          </a:xfrm>
          <a:prstGeom prst="rect">
            <a:avLst/>
          </a:prstGeom>
          <a:ln>
            <a:solidFill>
              <a:schemeClr val="tx1"/>
            </a:solidFill>
          </a:ln>
        </p:spPr>
      </p:pic>
      <p:pic>
        <p:nvPicPr>
          <p:cNvPr id="4" name="Picture 3">
            <a:extLst>
              <a:ext uri="{FF2B5EF4-FFF2-40B4-BE49-F238E27FC236}">
                <a16:creationId xmlns:a16="http://schemas.microsoft.com/office/drawing/2014/main" id="{4070650B-23A7-46DE-B941-005521D22C4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53187" y="831639"/>
            <a:ext cx="2895600" cy="1745913"/>
          </a:xfrm>
          <a:prstGeom prst="rect">
            <a:avLst/>
          </a:prstGeom>
          <a:ln>
            <a:solidFill>
              <a:schemeClr val="tx1"/>
            </a:solidFill>
          </a:ln>
        </p:spPr>
      </p:pic>
    </p:spTree>
    <p:extLst>
      <p:ext uri="{BB962C8B-B14F-4D97-AF65-F5344CB8AC3E}">
        <p14:creationId xmlns:p14="http://schemas.microsoft.com/office/powerpoint/2010/main" val="28840294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57F9EC21-0EA9-458B-9B73-F59D2FAB88DD}"/>
              </a:ext>
            </a:extLst>
          </p:cNvPr>
          <p:cNvSpPr txBox="1">
            <a:spLocks/>
          </p:cNvSpPr>
          <p:nvPr/>
        </p:nvSpPr>
        <p:spPr bwMode="auto">
          <a:xfrm>
            <a:off x="510630" y="3089094"/>
            <a:ext cx="8237835" cy="1471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fontScale="77500" lnSpcReduction="20000"/>
          </a:bodyPr>
          <a:lstStyle>
            <a:defPPr>
              <a:defRPr lang="en-US"/>
            </a:defPPr>
            <a:lvl1pPr algn="ctr" defTabSz="457096" eaLnBrk="1" hangingPunct="1">
              <a:lnSpc>
                <a:spcPct val="90000"/>
              </a:lnSpc>
              <a:buNone/>
              <a:defRPr sz="1400" b="0">
                <a:solidFill>
                  <a:srgbClr val="FFFFFF"/>
                </a:solidFill>
                <a:latin typeface="Verdana"/>
                <a:ea typeface="Verdana" pitchFamily="34" charset="0"/>
                <a:cs typeface="Verdana"/>
              </a:defRPr>
            </a:lvl1pPr>
            <a:lvl2pPr defTabSz="457096" eaLnBrk="1" hangingPunct="1">
              <a:lnSpc>
                <a:spcPct val="90000"/>
              </a:lnSpc>
              <a:defRPr sz="2400">
                <a:solidFill>
                  <a:srgbClr val="FF6319"/>
                </a:solidFill>
                <a:latin typeface="Verdana" pitchFamily="34" charset="0"/>
                <a:ea typeface="Verdana" pitchFamily="34" charset="0"/>
                <a:cs typeface="Verdana" pitchFamily="34" charset="0"/>
              </a:defRPr>
            </a:lvl2pPr>
            <a:lvl3pPr defTabSz="457096" eaLnBrk="1" hangingPunct="1">
              <a:lnSpc>
                <a:spcPct val="90000"/>
              </a:lnSpc>
              <a:defRPr sz="2400">
                <a:solidFill>
                  <a:srgbClr val="FF6319"/>
                </a:solidFill>
                <a:latin typeface="Verdana" pitchFamily="34" charset="0"/>
                <a:ea typeface="Verdana" pitchFamily="34" charset="0"/>
                <a:cs typeface="Verdana" pitchFamily="34" charset="0"/>
              </a:defRPr>
            </a:lvl3pPr>
            <a:lvl4pPr defTabSz="457096" eaLnBrk="1" hangingPunct="1">
              <a:lnSpc>
                <a:spcPct val="90000"/>
              </a:lnSpc>
              <a:defRPr sz="2400">
                <a:solidFill>
                  <a:srgbClr val="FF6319"/>
                </a:solidFill>
                <a:latin typeface="Verdana" pitchFamily="34" charset="0"/>
                <a:ea typeface="Verdana" pitchFamily="34" charset="0"/>
                <a:cs typeface="Verdana" pitchFamily="34" charset="0"/>
              </a:defRPr>
            </a:lvl4pPr>
            <a:lvl5pPr defTabSz="457096" eaLnBrk="1" hangingPunct="1">
              <a:lnSpc>
                <a:spcPct val="90000"/>
              </a:lnSpc>
              <a:defRPr sz="2400">
                <a:solidFill>
                  <a:srgbClr val="FF6319"/>
                </a:solidFill>
                <a:latin typeface="Verdana" pitchFamily="34" charset="0"/>
                <a:ea typeface="Verdana" pitchFamily="34" charset="0"/>
                <a:cs typeface="Verdana" pitchFamily="34" charset="0"/>
              </a:defRPr>
            </a:lvl5pPr>
            <a:lvl6pPr marL="457096" defTabSz="457096" fontAlgn="base">
              <a:lnSpc>
                <a:spcPct val="90000"/>
              </a:lnSpc>
              <a:spcBef>
                <a:spcPct val="0"/>
              </a:spcBef>
              <a:spcAft>
                <a:spcPct val="0"/>
              </a:spcAft>
              <a:defRPr sz="2400">
                <a:solidFill>
                  <a:srgbClr val="FF6319"/>
                </a:solidFill>
                <a:latin typeface="Verdana" pitchFamily="34" charset="0"/>
                <a:ea typeface="Verdana" pitchFamily="34" charset="0"/>
                <a:cs typeface="Verdana" pitchFamily="34" charset="0"/>
              </a:defRPr>
            </a:lvl6pPr>
            <a:lvl7pPr marL="914192" defTabSz="457096" fontAlgn="base">
              <a:lnSpc>
                <a:spcPct val="90000"/>
              </a:lnSpc>
              <a:spcBef>
                <a:spcPct val="0"/>
              </a:spcBef>
              <a:spcAft>
                <a:spcPct val="0"/>
              </a:spcAft>
              <a:defRPr sz="2400">
                <a:solidFill>
                  <a:srgbClr val="FF6319"/>
                </a:solidFill>
                <a:latin typeface="Verdana" pitchFamily="34" charset="0"/>
                <a:ea typeface="Verdana" pitchFamily="34" charset="0"/>
                <a:cs typeface="Verdana" pitchFamily="34" charset="0"/>
              </a:defRPr>
            </a:lvl7pPr>
            <a:lvl8pPr marL="1371288" defTabSz="457096" fontAlgn="base">
              <a:lnSpc>
                <a:spcPct val="90000"/>
              </a:lnSpc>
              <a:spcBef>
                <a:spcPct val="0"/>
              </a:spcBef>
              <a:spcAft>
                <a:spcPct val="0"/>
              </a:spcAft>
              <a:defRPr sz="2400">
                <a:solidFill>
                  <a:srgbClr val="FF6319"/>
                </a:solidFill>
                <a:latin typeface="Verdana" pitchFamily="34" charset="0"/>
                <a:ea typeface="Verdana" pitchFamily="34" charset="0"/>
                <a:cs typeface="Verdana" pitchFamily="34" charset="0"/>
              </a:defRPr>
            </a:lvl8pPr>
            <a:lvl9pPr marL="1828384" defTabSz="457096" fontAlgn="base">
              <a:lnSpc>
                <a:spcPct val="90000"/>
              </a:lnSpc>
              <a:spcBef>
                <a:spcPct val="0"/>
              </a:spcBef>
              <a:spcAft>
                <a:spcPct val="0"/>
              </a:spcAft>
              <a:defRPr sz="2400">
                <a:solidFill>
                  <a:srgbClr val="FF6319"/>
                </a:solidFill>
                <a:latin typeface="Verdana" pitchFamily="34" charset="0"/>
                <a:ea typeface="Verdana" pitchFamily="34" charset="0"/>
                <a:cs typeface="Verdana" pitchFamily="34" charset="0"/>
              </a:defRPr>
            </a:lvl9pPr>
          </a:lstStyle>
          <a:p>
            <a:pPr algn="just"/>
            <a:r>
              <a:rPr lang="en-IN" b="1" dirty="0">
                <a:solidFill>
                  <a:srgbClr val="FF0000"/>
                </a:solidFill>
              </a:rPr>
              <a:t>Spread</a:t>
            </a:r>
            <a:r>
              <a:rPr lang="en-IN" b="1" dirty="0">
                <a:solidFill>
                  <a:schemeClr val="tx1"/>
                </a:solidFill>
              </a:rPr>
              <a:t>:</a:t>
            </a:r>
            <a:r>
              <a:rPr lang="en-IN" dirty="0">
                <a:solidFill>
                  <a:srgbClr val="FFFFCC"/>
                </a:solidFill>
              </a:rPr>
              <a:t> Shiyalbet, </a:t>
            </a:r>
            <a:r>
              <a:rPr lang="en-IN" dirty="0" err="1">
                <a:solidFill>
                  <a:srgbClr val="FFFFCC"/>
                </a:solidFill>
              </a:rPr>
              <a:t>Divlo</a:t>
            </a:r>
            <a:r>
              <a:rPr lang="en-IN" dirty="0">
                <a:solidFill>
                  <a:srgbClr val="FFFFCC"/>
                </a:solidFill>
              </a:rPr>
              <a:t>, Thavi and </a:t>
            </a:r>
            <a:r>
              <a:rPr lang="en-IN" dirty="0" err="1">
                <a:solidFill>
                  <a:srgbClr val="FFFFCC"/>
                </a:solidFill>
              </a:rPr>
              <a:t>Jafrabad</a:t>
            </a:r>
            <a:endParaRPr lang="en-IN" dirty="0">
              <a:solidFill>
                <a:srgbClr val="FFFFCC"/>
              </a:solidFill>
            </a:endParaRPr>
          </a:p>
          <a:p>
            <a:pPr algn="just"/>
            <a:endParaRPr lang="en-IN" dirty="0">
              <a:solidFill>
                <a:srgbClr val="FFFFCC"/>
              </a:solidFill>
            </a:endParaRPr>
          </a:p>
          <a:p>
            <a:pPr algn="just"/>
            <a:r>
              <a:rPr lang="en-IN" b="1" dirty="0">
                <a:solidFill>
                  <a:srgbClr val="FF0000"/>
                </a:solidFill>
              </a:rPr>
              <a:t>Beneficiaries</a:t>
            </a:r>
            <a:r>
              <a:rPr lang="en-IN" dirty="0">
                <a:solidFill>
                  <a:srgbClr val="FFFFCC"/>
                </a:solidFill>
              </a:rPr>
              <a:t>: 400 fishermen and women</a:t>
            </a:r>
          </a:p>
          <a:p>
            <a:pPr algn="just"/>
            <a:endParaRPr lang="en-IN" dirty="0">
              <a:solidFill>
                <a:srgbClr val="FFFFCC"/>
              </a:solidFill>
            </a:endParaRPr>
          </a:p>
          <a:p>
            <a:pPr algn="l"/>
            <a:r>
              <a:rPr lang="en-US" b="1" dirty="0">
                <a:solidFill>
                  <a:srgbClr val="FF0000"/>
                </a:solidFill>
              </a:rPr>
              <a:t>Major Achievements till March 2025</a:t>
            </a:r>
            <a:r>
              <a:rPr lang="en-US" dirty="0">
                <a:solidFill>
                  <a:srgbClr val="FFFFCC"/>
                </a:solidFill>
              </a:rPr>
              <a:t>: Facilitated 827 first aid boxes, 227 ice boxes, 244 </a:t>
            </a:r>
            <a:r>
              <a:rPr lang="en-US" dirty="0" err="1">
                <a:solidFill>
                  <a:srgbClr val="FFFFCC"/>
                </a:solidFill>
              </a:rPr>
              <a:t>taalpatri</a:t>
            </a:r>
            <a:r>
              <a:rPr lang="en-US" dirty="0">
                <a:solidFill>
                  <a:srgbClr val="FFFFCC"/>
                </a:solidFill>
              </a:rPr>
              <a:t>, 256 pairs of hand gloves, 230 units of solar boat lights, 30 small ice box, 101 fishing net, 30 gum boots, 44 </a:t>
            </a:r>
            <a:r>
              <a:rPr lang="en-US" dirty="0" err="1">
                <a:solidFill>
                  <a:srgbClr val="FFFFCC"/>
                </a:solidFill>
              </a:rPr>
              <a:t>pagadiya</a:t>
            </a:r>
            <a:r>
              <a:rPr lang="en-US" dirty="0">
                <a:solidFill>
                  <a:srgbClr val="FFFFCC"/>
                </a:solidFill>
              </a:rPr>
              <a:t> kits, 211 units of domestic solar lights, 337 modular crates, 50 units of boat GPS distribution , 8 units of solar fish dryers etc.</a:t>
            </a:r>
          </a:p>
          <a:p>
            <a:pPr algn="l"/>
            <a:endParaRPr lang="en-US" dirty="0">
              <a:solidFill>
                <a:srgbClr val="FFFFCC"/>
              </a:solidFill>
            </a:endParaRPr>
          </a:p>
          <a:p>
            <a:pPr algn="l"/>
            <a:r>
              <a:rPr lang="en-US" dirty="0">
                <a:solidFill>
                  <a:srgbClr val="FFFFCC"/>
                </a:solidFill>
              </a:rPr>
              <a:t>-Sagarmitra Fisheries Producer Company formed for the sustainability of the project, 506 share holders with a share capital of INR 5,06,000.</a:t>
            </a:r>
          </a:p>
          <a:p>
            <a:pPr algn="l"/>
            <a:endParaRPr lang="en-US" dirty="0">
              <a:solidFill>
                <a:srgbClr val="FFFFCC"/>
              </a:solidFill>
            </a:endParaRPr>
          </a:p>
          <a:p>
            <a:pPr algn="l"/>
            <a:r>
              <a:rPr lang="en-US" dirty="0">
                <a:solidFill>
                  <a:srgbClr val="FFFFCC"/>
                </a:solidFill>
              </a:rPr>
              <a:t>-Increase in yearly income of fisher men/ women by 10 to 15% due to project interventions.</a:t>
            </a:r>
          </a:p>
          <a:p>
            <a:pPr algn="l"/>
            <a:endParaRPr lang="en-US" sz="1200" dirty="0">
              <a:solidFill>
                <a:srgbClr val="FFFFCC"/>
              </a:solidFill>
            </a:endParaRPr>
          </a:p>
          <a:p>
            <a:pPr algn="l"/>
            <a:endParaRPr lang="en-IN" sz="1200" dirty="0">
              <a:solidFill>
                <a:srgbClr val="FFFFCC"/>
              </a:solidFill>
            </a:endParaRPr>
          </a:p>
          <a:p>
            <a:pPr algn="l"/>
            <a:endParaRPr lang="en-IN" sz="1200" dirty="0">
              <a:solidFill>
                <a:srgbClr val="FFFFCC"/>
              </a:solidFill>
            </a:endParaRPr>
          </a:p>
        </p:txBody>
      </p:sp>
      <p:sp>
        <p:nvSpPr>
          <p:cNvPr id="7" name="Title 1">
            <a:extLst>
              <a:ext uri="{FF2B5EF4-FFF2-40B4-BE49-F238E27FC236}">
                <a16:creationId xmlns:a16="http://schemas.microsoft.com/office/drawing/2014/main" id="{904FABEC-ADDB-4D3E-996F-B9896B63C583}"/>
              </a:ext>
            </a:extLst>
          </p:cNvPr>
          <p:cNvSpPr txBox="1">
            <a:spLocks/>
          </p:cNvSpPr>
          <p:nvPr/>
        </p:nvSpPr>
        <p:spPr bwMode="auto">
          <a:xfrm>
            <a:off x="510630" y="85824"/>
            <a:ext cx="8365082" cy="571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rmAutofit/>
          </a:bodyPr>
          <a:lstStyle>
            <a:lvl1pPr algn="l" defTabSz="457096" rtl="0" eaLnBrk="1" fontAlgn="base" hangingPunct="1">
              <a:lnSpc>
                <a:spcPct val="90000"/>
              </a:lnSpc>
              <a:spcBef>
                <a:spcPct val="0"/>
              </a:spcBef>
              <a:spcAft>
                <a:spcPct val="0"/>
              </a:spcAft>
              <a:buNone/>
              <a:defRPr sz="2800" b="0" kern="1200">
                <a:solidFill>
                  <a:srgbClr val="FFFFFF"/>
                </a:solidFill>
                <a:latin typeface="Verdana"/>
                <a:ea typeface="Verdana" pitchFamily="34" charset="0"/>
                <a:cs typeface="Verdana"/>
              </a:defRPr>
            </a:lvl1pPr>
            <a:lvl2pPr algn="l" defTabSz="457096" rtl="0" eaLnBrk="1" fontAlgn="base" hangingPunct="1">
              <a:lnSpc>
                <a:spcPct val="90000"/>
              </a:lnSpc>
              <a:spcBef>
                <a:spcPct val="0"/>
              </a:spcBef>
              <a:spcAft>
                <a:spcPct val="0"/>
              </a:spcAft>
              <a:defRPr sz="2400">
                <a:solidFill>
                  <a:srgbClr val="FF6319"/>
                </a:solidFill>
                <a:latin typeface="Verdana" pitchFamily="34" charset="0"/>
                <a:ea typeface="Verdana" pitchFamily="34" charset="0"/>
                <a:cs typeface="Verdana" pitchFamily="34" charset="0"/>
              </a:defRPr>
            </a:lvl2pPr>
            <a:lvl3pPr algn="l" defTabSz="457096" rtl="0" eaLnBrk="1" fontAlgn="base" hangingPunct="1">
              <a:lnSpc>
                <a:spcPct val="90000"/>
              </a:lnSpc>
              <a:spcBef>
                <a:spcPct val="0"/>
              </a:spcBef>
              <a:spcAft>
                <a:spcPct val="0"/>
              </a:spcAft>
              <a:defRPr sz="2400">
                <a:solidFill>
                  <a:srgbClr val="FF6319"/>
                </a:solidFill>
                <a:latin typeface="Verdana" pitchFamily="34" charset="0"/>
                <a:ea typeface="Verdana" pitchFamily="34" charset="0"/>
                <a:cs typeface="Verdana" pitchFamily="34" charset="0"/>
              </a:defRPr>
            </a:lvl3pPr>
            <a:lvl4pPr algn="l" defTabSz="457096" rtl="0" eaLnBrk="1" fontAlgn="base" hangingPunct="1">
              <a:lnSpc>
                <a:spcPct val="90000"/>
              </a:lnSpc>
              <a:spcBef>
                <a:spcPct val="0"/>
              </a:spcBef>
              <a:spcAft>
                <a:spcPct val="0"/>
              </a:spcAft>
              <a:defRPr sz="2400">
                <a:solidFill>
                  <a:srgbClr val="FF6319"/>
                </a:solidFill>
                <a:latin typeface="Verdana" pitchFamily="34" charset="0"/>
                <a:ea typeface="Verdana" pitchFamily="34" charset="0"/>
                <a:cs typeface="Verdana" pitchFamily="34" charset="0"/>
              </a:defRPr>
            </a:lvl4pPr>
            <a:lvl5pPr algn="l" defTabSz="457096" rtl="0" eaLnBrk="1" fontAlgn="base" hangingPunct="1">
              <a:lnSpc>
                <a:spcPct val="90000"/>
              </a:lnSpc>
              <a:spcBef>
                <a:spcPct val="0"/>
              </a:spcBef>
              <a:spcAft>
                <a:spcPct val="0"/>
              </a:spcAft>
              <a:defRPr sz="2400">
                <a:solidFill>
                  <a:srgbClr val="FF6319"/>
                </a:solidFill>
                <a:latin typeface="Verdana" pitchFamily="34" charset="0"/>
                <a:ea typeface="Verdana" pitchFamily="34" charset="0"/>
                <a:cs typeface="Verdana" pitchFamily="34" charset="0"/>
              </a:defRPr>
            </a:lvl5pPr>
            <a:lvl6pPr marL="457096" algn="l" defTabSz="457096" rtl="0" eaLnBrk="1" fontAlgn="base" hangingPunct="1">
              <a:lnSpc>
                <a:spcPct val="90000"/>
              </a:lnSpc>
              <a:spcBef>
                <a:spcPct val="0"/>
              </a:spcBef>
              <a:spcAft>
                <a:spcPct val="0"/>
              </a:spcAft>
              <a:defRPr sz="2400">
                <a:solidFill>
                  <a:srgbClr val="FF6319"/>
                </a:solidFill>
                <a:latin typeface="Verdana" pitchFamily="34" charset="0"/>
                <a:ea typeface="Verdana" pitchFamily="34" charset="0"/>
                <a:cs typeface="Verdana" pitchFamily="34" charset="0"/>
              </a:defRPr>
            </a:lvl6pPr>
            <a:lvl7pPr marL="914192" algn="l" defTabSz="457096" rtl="0" eaLnBrk="1" fontAlgn="base" hangingPunct="1">
              <a:lnSpc>
                <a:spcPct val="90000"/>
              </a:lnSpc>
              <a:spcBef>
                <a:spcPct val="0"/>
              </a:spcBef>
              <a:spcAft>
                <a:spcPct val="0"/>
              </a:spcAft>
              <a:defRPr sz="2400">
                <a:solidFill>
                  <a:srgbClr val="FF6319"/>
                </a:solidFill>
                <a:latin typeface="Verdana" pitchFamily="34" charset="0"/>
                <a:ea typeface="Verdana" pitchFamily="34" charset="0"/>
                <a:cs typeface="Verdana" pitchFamily="34" charset="0"/>
              </a:defRPr>
            </a:lvl7pPr>
            <a:lvl8pPr marL="1371288" algn="l" defTabSz="457096" rtl="0" eaLnBrk="1" fontAlgn="base" hangingPunct="1">
              <a:lnSpc>
                <a:spcPct val="90000"/>
              </a:lnSpc>
              <a:spcBef>
                <a:spcPct val="0"/>
              </a:spcBef>
              <a:spcAft>
                <a:spcPct val="0"/>
              </a:spcAft>
              <a:defRPr sz="2400">
                <a:solidFill>
                  <a:srgbClr val="FF6319"/>
                </a:solidFill>
                <a:latin typeface="Verdana" pitchFamily="34" charset="0"/>
                <a:ea typeface="Verdana" pitchFamily="34" charset="0"/>
                <a:cs typeface="Verdana" pitchFamily="34" charset="0"/>
              </a:defRPr>
            </a:lvl8pPr>
            <a:lvl9pPr marL="1828384" algn="l" defTabSz="457096" rtl="0" eaLnBrk="1" fontAlgn="base" hangingPunct="1">
              <a:lnSpc>
                <a:spcPct val="90000"/>
              </a:lnSpc>
              <a:spcBef>
                <a:spcPct val="0"/>
              </a:spcBef>
              <a:spcAft>
                <a:spcPct val="0"/>
              </a:spcAft>
              <a:defRPr sz="2400">
                <a:solidFill>
                  <a:srgbClr val="FF6319"/>
                </a:solidFill>
                <a:latin typeface="Verdana" pitchFamily="34" charset="0"/>
                <a:ea typeface="Verdana" pitchFamily="34" charset="0"/>
                <a:cs typeface="Verdana" pitchFamily="34" charset="0"/>
              </a:defRPr>
            </a:lvl9pPr>
          </a:lstStyle>
          <a:p>
            <a:pPr algn="ctr"/>
            <a:r>
              <a:rPr lang="en-IN" sz="2000" dirty="0">
                <a:solidFill>
                  <a:srgbClr val="FFFFCC"/>
                </a:solidFill>
              </a:rPr>
              <a:t>Sagar </a:t>
            </a:r>
            <a:r>
              <a:rPr lang="en-IN" sz="1800" dirty="0">
                <a:solidFill>
                  <a:srgbClr val="FFFFCC"/>
                </a:solidFill>
              </a:rPr>
              <a:t>Mitra</a:t>
            </a:r>
            <a:r>
              <a:rPr lang="en-IN" sz="2000" dirty="0">
                <a:solidFill>
                  <a:srgbClr val="FFFFCC"/>
                </a:solidFill>
              </a:rPr>
              <a:t> - Fisheries as a Livelihood</a:t>
            </a:r>
          </a:p>
        </p:txBody>
      </p:sp>
      <p:pic>
        <p:nvPicPr>
          <p:cNvPr id="4" name="Picture 3" descr="A collage of fish in a greenhouse">
            <a:extLst>
              <a:ext uri="{FF2B5EF4-FFF2-40B4-BE49-F238E27FC236}">
                <a16:creationId xmlns:a16="http://schemas.microsoft.com/office/drawing/2014/main" id="{A4E99526-4495-1661-1A9E-AA476F06D91E}"/>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582638" y="583017"/>
            <a:ext cx="8093818" cy="2339101"/>
          </a:xfrm>
          <a:prstGeom prst="rect">
            <a:avLst/>
          </a:prstGeom>
          <a:ln>
            <a:solidFill>
              <a:schemeClr val="tx1"/>
            </a:solidFill>
          </a:ln>
        </p:spPr>
      </p:pic>
    </p:spTree>
    <p:extLst>
      <p:ext uri="{BB962C8B-B14F-4D97-AF65-F5344CB8AC3E}">
        <p14:creationId xmlns:p14="http://schemas.microsoft.com/office/powerpoint/2010/main" val="38929099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76565273-D919-11F6-19B3-584DF812D2BA}"/>
              </a:ext>
            </a:extLst>
          </p:cNvPr>
          <p:cNvSpPr>
            <a:spLocks noGrp="1"/>
          </p:cNvSpPr>
          <p:nvPr>
            <p:ph type="body" sz="half" idx="2"/>
          </p:nvPr>
        </p:nvSpPr>
        <p:spPr>
          <a:xfrm>
            <a:off x="383826" y="2715766"/>
            <a:ext cx="8220622" cy="2206351"/>
          </a:xfrm>
        </p:spPr>
        <p:txBody>
          <a:bodyPr>
            <a:normAutofit lnSpcReduction="10000"/>
          </a:bodyPr>
          <a:lstStyle/>
          <a:p>
            <a:pPr algn="just">
              <a:spcAft>
                <a:spcPts val="0"/>
              </a:spcAft>
            </a:pPr>
            <a:r>
              <a:rPr lang="en-IN" sz="1200" b="1" dirty="0">
                <a:solidFill>
                  <a:srgbClr val="FF0000"/>
                </a:solidFill>
                <a:latin typeface="Verdana" panose="020B0604030504040204" pitchFamily="34" charset="0"/>
                <a:cs typeface="Verdana" panose="020B0604030504040204" pitchFamily="34" charset="0"/>
              </a:rPr>
              <a:t>Spread:</a:t>
            </a:r>
            <a:r>
              <a:rPr lang="en-IN" sz="1200" dirty="0">
                <a:solidFill>
                  <a:srgbClr val="FF0000"/>
                </a:solidFill>
                <a:latin typeface="Verdana" panose="020B0604030504040204" pitchFamily="34" charset="0"/>
                <a:cs typeface="Verdana" panose="020B0604030504040204" pitchFamily="34" charset="0"/>
              </a:rPr>
              <a:t> </a:t>
            </a:r>
            <a:r>
              <a:rPr lang="en-IN" sz="1200" dirty="0">
                <a:solidFill>
                  <a:srgbClr val="FFFFCC"/>
                </a:solidFill>
                <a:latin typeface="Verdana" panose="020B0604030504040204" pitchFamily="34" charset="0"/>
                <a:cs typeface="Verdana" panose="020B0604030504040204" pitchFamily="34" charset="0"/>
              </a:rPr>
              <a:t>Rampara, Bherai, </a:t>
            </a:r>
            <a:r>
              <a:rPr lang="en-IN" sz="1200" dirty="0" err="1">
                <a:solidFill>
                  <a:srgbClr val="FFFFCC"/>
                </a:solidFill>
                <a:latin typeface="Verdana" panose="020B0604030504040204" pitchFamily="34" charset="0"/>
                <a:cs typeface="Verdana" panose="020B0604030504040204" pitchFamily="34" charset="0"/>
              </a:rPr>
              <a:t>Kubhariya</a:t>
            </a:r>
            <a:r>
              <a:rPr lang="en-IN" sz="1200" dirty="0">
                <a:solidFill>
                  <a:srgbClr val="FFFFCC"/>
                </a:solidFill>
                <a:latin typeface="Verdana" panose="020B0604030504040204" pitchFamily="34" charset="0"/>
                <a:cs typeface="Verdana" panose="020B0604030504040204" pitchFamily="34" charset="0"/>
              </a:rPr>
              <a:t>, Vad, </a:t>
            </a:r>
            <a:r>
              <a:rPr lang="en-IN" sz="1200" dirty="0" err="1">
                <a:solidFill>
                  <a:srgbClr val="FFFFCC"/>
                </a:solidFill>
                <a:latin typeface="Verdana" panose="020B0604030504040204" pitchFamily="34" charset="0"/>
                <a:cs typeface="Verdana" panose="020B0604030504040204" pitchFamily="34" charset="0"/>
              </a:rPr>
              <a:t>Uchaaiya</a:t>
            </a:r>
            <a:r>
              <a:rPr lang="en-IN" sz="1200" dirty="0">
                <a:solidFill>
                  <a:srgbClr val="FFFFCC"/>
                </a:solidFill>
                <a:latin typeface="Verdana" panose="020B0604030504040204" pitchFamily="34" charset="0"/>
                <a:cs typeface="Verdana" panose="020B0604030504040204" pitchFamily="34" charset="0"/>
              </a:rPr>
              <a:t>, </a:t>
            </a:r>
            <a:r>
              <a:rPr lang="en-IN" sz="1200" dirty="0" err="1">
                <a:solidFill>
                  <a:srgbClr val="FFFFCC"/>
                </a:solidFill>
                <a:latin typeface="Verdana" panose="020B0604030504040204" pitchFamily="34" charset="0"/>
                <a:cs typeface="Verdana" panose="020B0604030504040204" pitchFamily="34" charset="0"/>
              </a:rPr>
              <a:t>Bhachadar</a:t>
            </a:r>
            <a:r>
              <a:rPr lang="en-IN" sz="1200" dirty="0">
                <a:solidFill>
                  <a:srgbClr val="FFFFCC"/>
                </a:solidFill>
                <a:latin typeface="Verdana" panose="020B0604030504040204" pitchFamily="34" charset="0"/>
                <a:cs typeface="Verdana" panose="020B0604030504040204" pitchFamily="34" charset="0"/>
              </a:rPr>
              <a:t>, </a:t>
            </a:r>
            <a:r>
              <a:rPr lang="en-IN" sz="1200" dirty="0" err="1">
                <a:solidFill>
                  <a:srgbClr val="FFFFCC"/>
                </a:solidFill>
                <a:latin typeface="Verdana" panose="020B0604030504040204" pitchFamily="34" charset="0"/>
                <a:cs typeface="Verdana" panose="020B0604030504040204" pitchFamily="34" charset="0"/>
              </a:rPr>
              <a:t>Chatadiya</a:t>
            </a:r>
            <a:r>
              <a:rPr lang="en-IN" sz="1200" dirty="0">
                <a:solidFill>
                  <a:srgbClr val="FFFFCC"/>
                </a:solidFill>
                <a:latin typeface="Verdana" panose="020B0604030504040204" pitchFamily="34" charset="0"/>
                <a:cs typeface="Verdana" panose="020B0604030504040204" pitchFamily="34" charset="0"/>
              </a:rPr>
              <a:t>, </a:t>
            </a:r>
            <a:r>
              <a:rPr lang="en-IN" sz="1200" dirty="0" err="1">
                <a:solidFill>
                  <a:srgbClr val="FFFFCC"/>
                </a:solidFill>
                <a:latin typeface="Verdana" panose="020B0604030504040204" pitchFamily="34" charset="0"/>
                <a:cs typeface="Verdana" panose="020B0604030504040204" pitchFamily="34" charset="0"/>
              </a:rPr>
              <a:t>Ningala</a:t>
            </a:r>
            <a:r>
              <a:rPr lang="en-IN" sz="1200" dirty="0">
                <a:solidFill>
                  <a:srgbClr val="FFFFCC"/>
                </a:solidFill>
                <a:latin typeface="Verdana" panose="020B0604030504040204" pitchFamily="34" charset="0"/>
                <a:cs typeface="Verdana" panose="020B0604030504040204" pitchFamily="34" charset="0"/>
              </a:rPr>
              <a:t>, Devpara, </a:t>
            </a:r>
            <a:r>
              <a:rPr lang="en-IN" sz="1200" dirty="0" err="1">
                <a:solidFill>
                  <a:srgbClr val="FFFFCC"/>
                </a:solidFill>
                <a:latin typeface="Verdana" panose="020B0604030504040204" pitchFamily="34" charset="0"/>
                <a:cs typeface="Verdana" panose="020B0604030504040204" pitchFamily="34" charset="0"/>
              </a:rPr>
              <a:t>Divlo</a:t>
            </a:r>
            <a:r>
              <a:rPr lang="en-IN" sz="1200" dirty="0">
                <a:solidFill>
                  <a:srgbClr val="FFFFCC"/>
                </a:solidFill>
                <a:latin typeface="Verdana" panose="020B0604030504040204" pitchFamily="34" charset="0"/>
                <a:cs typeface="Verdana" panose="020B0604030504040204" pitchFamily="34" charset="0"/>
              </a:rPr>
              <a:t>, Padar, Thavi, Kadiyali &amp; Shiyalbet.</a:t>
            </a:r>
          </a:p>
          <a:p>
            <a:pPr algn="just">
              <a:spcAft>
                <a:spcPts val="0"/>
              </a:spcAft>
            </a:pPr>
            <a:endParaRPr lang="en-IN" sz="1200" dirty="0">
              <a:solidFill>
                <a:srgbClr val="FFFFCC"/>
              </a:solidFill>
              <a:latin typeface="Verdana" panose="020B0604030504040204" pitchFamily="34" charset="0"/>
              <a:cs typeface="Verdana" panose="020B0604030504040204" pitchFamily="34" charset="0"/>
            </a:endParaRPr>
          </a:p>
          <a:p>
            <a:pPr algn="just">
              <a:spcAft>
                <a:spcPts val="0"/>
              </a:spcAft>
            </a:pPr>
            <a:r>
              <a:rPr lang="en-IN" sz="1200" b="1" dirty="0">
                <a:solidFill>
                  <a:srgbClr val="FF0000"/>
                </a:solidFill>
                <a:latin typeface="Verdana" panose="020B0604030504040204" pitchFamily="34" charset="0"/>
                <a:cs typeface="Verdana" panose="020B0604030504040204" pitchFamily="34" charset="0"/>
              </a:rPr>
              <a:t>Beneficiary</a:t>
            </a:r>
            <a:r>
              <a:rPr lang="en-IN" sz="1200" dirty="0">
                <a:solidFill>
                  <a:srgbClr val="FFFFCC"/>
                </a:solidFill>
                <a:latin typeface="Verdana" panose="020B0604030504040204" pitchFamily="34" charset="0"/>
                <a:cs typeface="Verdana" panose="020B0604030504040204" pitchFamily="34" charset="0"/>
              </a:rPr>
              <a:t> : 5829 house holds</a:t>
            </a:r>
          </a:p>
          <a:p>
            <a:pPr algn="just">
              <a:spcAft>
                <a:spcPts val="0"/>
              </a:spcAft>
            </a:pPr>
            <a:endParaRPr lang="en-IN" sz="1200" b="1" dirty="0">
              <a:solidFill>
                <a:srgbClr val="FF0000"/>
              </a:solidFill>
              <a:latin typeface="Verdana" panose="020B0604030504040204" pitchFamily="34" charset="0"/>
              <a:cs typeface="Verdana" panose="020B0604030504040204" pitchFamily="34" charset="0"/>
            </a:endParaRPr>
          </a:p>
          <a:p>
            <a:pPr algn="just">
              <a:spcAft>
                <a:spcPts val="0"/>
              </a:spcAft>
            </a:pPr>
            <a:r>
              <a:rPr lang="en-IN" sz="1200" b="1" dirty="0">
                <a:solidFill>
                  <a:srgbClr val="FF0000"/>
                </a:solidFill>
                <a:latin typeface="Verdana" panose="020B0604030504040204" pitchFamily="34" charset="0"/>
                <a:cs typeface="Verdana" panose="020B0604030504040204" pitchFamily="34" charset="0"/>
              </a:rPr>
              <a:t>Major Achievements till March 2025: </a:t>
            </a:r>
            <a:r>
              <a:rPr lang="en-IN" sz="1200" dirty="0">
                <a:solidFill>
                  <a:srgbClr val="FFFFCC"/>
                </a:solidFill>
                <a:latin typeface="Verdana" panose="020B0604030504040204" pitchFamily="34" charset="0"/>
                <a:cs typeface="Verdana" panose="020B0604030504040204" pitchFamily="34" charset="0"/>
              </a:rPr>
              <a:t>Constructed 23 check dams, 101 RRWHS, 2 protection walls, 02 protection bund, 01 lift irrigation, around 2 lakh plantation, deepening of 22 water bodies, 208 well recharges, 290 units of organic manure, 12 farm ponds, more than 3000 sanitation units etc. Yearly kitchen garden support to more than 300 poor households.</a:t>
            </a:r>
          </a:p>
          <a:p>
            <a:pPr algn="just">
              <a:spcAft>
                <a:spcPts val="0"/>
              </a:spcAft>
            </a:pPr>
            <a:endParaRPr lang="en-IN" sz="1200" dirty="0">
              <a:solidFill>
                <a:srgbClr val="FFFFCC"/>
              </a:solidFill>
              <a:latin typeface="Verdana" panose="020B0604030504040204" pitchFamily="34" charset="0"/>
              <a:cs typeface="Verdana" panose="020B0604030504040204" pitchFamily="34" charset="0"/>
            </a:endParaRPr>
          </a:p>
          <a:p>
            <a:pPr algn="just">
              <a:spcAft>
                <a:spcPts val="0"/>
              </a:spcAft>
            </a:pPr>
            <a:r>
              <a:rPr lang="en-IN" sz="1200" dirty="0">
                <a:solidFill>
                  <a:srgbClr val="FFFFCC"/>
                </a:solidFill>
                <a:latin typeface="Verdana" panose="020B0604030504040204" pitchFamily="34" charset="0"/>
                <a:cs typeface="Verdana" panose="020B0604030504040204" pitchFamily="34" charset="0"/>
              </a:rPr>
              <a:t>-Significant decrease in the TDS level of water in the project villages (from around 1600 to 900</a:t>
            </a:r>
            <a:r>
              <a:rPr lang="en-IN" sz="1200" dirty="0">
                <a:latin typeface="Verdana" panose="020B0604030504040204" pitchFamily="34" charset="0"/>
                <a:cs typeface="Verdana" panose="020B0604030504040204" pitchFamily="34" charset="0"/>
              </a:rPr>
              <a:t>) </a:t>
            </a:r>
          </a:p>
          <a:p>
            <a:pPr algn="just">
              <a:spcAft>
                <a:spcPts val="0"/>
              </a:spcAft>
            </a:pPr>
            <a:endParaRPr lang="en-IN" sz="1200" dirty="0"/>
          </a:p>
        </p:txBody>
      </p:sp>
      <p:sp>
        <p:nvSpPr>
          <p:cNvPr id="6" name="Title 3">
            <a:extLst>
              <a:ext uri="{FF2B5EF4-FFF2-40B4-BE49-F238E27FC236}">
                <a16:creationId xmlns:a16="http://schemas.microsoft.com/office/drawing/2014/main" id="{580ECCB6-A4FC-7758-BD1B-8E430A4EECDB}"/>
              </a:ext>
            </a:extLst>
          </p:cNvPr>
          <p:cNvSpPr>
            <a:spLocks noGrp="1"/>
          </p:cNvSpPr>
          <p:nvPr>
            <p:ph type="title"/>
          </p:nvPr>
        </p:nvSpPr>
        <p:spPr>
          <a:xfrm>
            <a:off x="395536" y="77367"/>
            <a:ext cx="8424936" cy="457200"/>
          </a:xfrm>
        </p:spPr>
        <p:txBody>
          <a:bodyPr>
            <a:noAutofit/>
          </a:bodyPr>
          <a:lstStyle/>
          <a:p>
            <a:pPr algn="ctr"/>
            <a:r>
              <a:rPr lang="en-IN" sz="1800" dirty="0">
                <a:solidFill>
                  <a:srgbClr val="FFFFCC"/>
                </a:solidFill>
                <a:latin typeface="Verdana" panose="020B0604030504040204" pitchFamily="34" charset="0"/>
                <a:cs typeface="Verdana" panose="020B0604030504040204" pitchFamily="34" charset="0"/>
              </a:rPr>
              <a:t>Jal </a:t>
            </a:r>
            <a:r>
              <a:rPr lang="en-IN" sz="1800" dirty="0" err="1">
                <a:solidFill>
                  <a:srgbClr val="FFFFCC"/>
                </a:solidFill>
                <a:latin typeface="Verdana" panose="020B0604030504040204" pitchFamily="34" charset="0"/>
                <a:cs typeface="Verdana" panose="020B0604030504040204" pitchFamily="34" charset="0"/>
              </a:rPr>
              <a:t>Saanchya</a:t>
            </a:r>
            <a:r>
              <a:rPr lang="en-IN" sz="1800" dirty="0">
                <a:solidFill>
                  <a:srgbClr val="FFFFCC"/>
                </a:solidFill>
                <a:latin typeface="Verdana" panose="020B0604030504040204" pitchFamily="34" charset="0"/>
                <a:cs typeface="Verdana" panose="020B0604030504040204" pitchFamily="34" charset="0"/>
              </a:rPr>
              <a:t> - Deepening and desilting of water bodies, Construction of Check Dams, Plantation Drive, Beach Cleaning etc.</a:t>
            </a:r>
            <a:endParaRPr lang="en-IN" sz="1800" dirty="0">
              <a:solidFill>
                <a:srgbClr val="FFFFCC"/>
              </a:solidFill>
            </a:endParaRPr>
          </a:p>
        </p:txBody>
      </p:sp>
      <p:pic>
        <p:nvPicPr>
          <p:cNvPr id="3" name="Picture 2">
            <a:extLst>
              <a:ext uri="{FF2B5EF4-FFF2-40B4-BE49-F238E27FC236}">
                <a16:creationId xmlns:a16="http://schemas.microsoft.com/office/drawing/2014/main" id="{402441C8-9CA2-A9B7-ED4F-74C189FF47B0}"/>
              </a:ext>
            </a:extLst>
          </p:cNvPr>
          <p:cNvPicPr>
            <a:picLocks noChangeAspect="1"/>
          </p:cNvPicPr>
          <p:nvPr/>
        </p:nvPicPr>
        <p:blipFill>
          <a:blip r:embed="rId2" cstate="print">
            <a:extLst>
              <a:ext uri="{28A0092B-C50C-407E-A947-70E740481C1C}">
                <a14:useLocalDpi xmlns:a14="http://schemas.microsoft.com/office/drawing/2010/main"/>
              </a:ext>
            </a:extLst>
          </a:blip>
          <a:srcRect l="37705"/>
          <a:stretch/>
        </p:blipFill>
        <p:spPr>
          <a:xfrm>
            <a:off x="6156176" y="839651"/>
            <a:ext cx="2664296" cy="1517494"/>
          </a:xfrm>
          <a:prstGeom prst="rect">
            <a:avLst/>
          </a:prstGeom>
          <a:ln>
            <a:solidFill>
              <a:schemeClr val="tx1"/>
            </a:solidFill>
          </a:ln>
        </p:spPr>
      </p:pic>
      <p:pic>
        <p:nvPicPr>
          <p:cNvPr id="4" name="Picture 3">
            <a:extLst>
              <a:ext uri="{FF2B5EF4-FFF2-40B4-BE49-F238E27FC236}">
                <a16:creationId xmlns:a16="http://schemas.microsoft.com/office/drawing/2014/main" id="{AAFBE3E8-AFC3-F815-ABA1-3CB2276695BD}"/>
              </a:ext>
            </a:extLst>
          </p:cNvPr>
          <p:cNvPicPr/>
          <p:nvPr/>
        </p:nvPicPr>
        <p:blipFill>
          <a:blip r:embed="rId3" cstate="print"/>
          <a:srcRect/>
          <a:stretch>
            <a:fillRect/>
          </a:stretch>
        </p:blipFill>
        <p:spPr bwMode="auto">
          <a:xfrm>
            <a:off x="422250" y="843861"/>
            <a:ext cx="2664296" cy="1542375"/>
          </a:xfrm>
          <a:prstGeom prst="rect">
            <a:avLst/>
          </a:prstGeom>
          <a:ln>
            <a:solidFill>
              <a:schemeClr val="tx1"/>
            </a:solidFill>
          </a:ln>
        </p:spPr>
      </p:pic>
      <p:pic>
        <p:nvPicPr>
          <p:cNvPr id="10" name="Picture 9">
            <a:extLst>
              <a:ext uri="{FF2B5EF4-FFF2-40B4-BE49-F238E27FC236}">
                <a16:creationId xmlns:a16="http://schemas.microsoft.com/office/drawing/2014/main" id="{3B524735-926B-1F8C-5E79-54E816A9D3C2}"/>
              </a:ext>
            </a:extLst>
          </p:cNvPr>
          <p:cNvPicPr>
            <a:picLocks noGrp="1"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58074" y="831585"/>
            <a:ext cx="2726574" cy="1533626"/>
          </a:xfrm>
          <a:prstGeom prst="rect">
            <a:avLst/>
          </a:prstGeom>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37280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3">
            <a:extLst>
              <a:ext uri="{FF2B5EF4-FFF2-40B4-BE49-F238E27FC236}">
                <a16:creationId xmlns:a16="http://schemas.microsoft.com/office/drawing/2014/main" id="{D69C6818-7148-39CB-8627-4A2D0F00579A}"/>
              </a:ext>
            </a:extLst>
          </p:cNvPr>
          <p:cNvSpPr txBox="1">
            <a:spLocks/>
          </p:cNvSpPr>
          <p:nvPr/>
        </p:nvSpPr>
        <p:spPr bwMode="auto">
          <a:xfrm>
            <a:off x="536921" y="2715766"/>
            <a:ext cx="8237835" cy="2160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defPPr>
              <a:defRPr lang="en-US"/>
            </a:defPPr>
            <a:lvl1pPr algn="ctr" defTabSz="457096" eaLnBrk="1" hangingPunct="1">
              <a:lnSpc>
                <a:spcPct val="90000"/>
              </a:lnSpc>
              <a:buNone/>
              <a:defRPr sz="1400" b="0">
                <a:solidFill>
                  <a:srgbClr val="FFFFFF"/>
                </a:solidFill>
                <a:latin typeface="Verdana"/>
                <a:ea typeface="Verdana" pitchFamily="34" charset="0"/>
                <a:cs typeface="Verdana"/>
              </a:defRPr>
            </a:lvl1pPr>
            <a:lvl2pPr defTabSz="457096" eaLnBrk="1" hangingPunct="1">
              <a:lnSpc>
                <a:spcPct val="90000"/>
              </a:lnSpc>
              <a:defRPr sz="2400">
                <a:solidFill>
                  <a:srgbClr val="FF6319"/>
                </a:solidFill>
                <a:latin typeface="Verdana" pitchFamily="34" charset="0"/>
                <a:ea typeface="Verdana" pitchFamily="34" charset="0"/>
                <a:cs typeface="Verdana" pitchFamily="34" charset="0"/>
              </a:defRPr>
            </a:lvl2pPr>
            <a:lvl3pPr defTabSz="457096" eaLnBrk="1" hangingPunct="1">
              <a:lnSpc>
                <a:spcPct val="90000"/>
              </a:lnSpc>
              <a:defRPr sz="2400">
                <a:solidFill>
                  <a:srgbClr val="FF6319"/>
                </a:solidFill>
                <a:latin typeface="Verdana" pitchFamily="34" charset="0"/>
                <a:ea typeface="Verdana" pitchFamily="34" charset="0"/>
                <a:cs typeface="Verdana" pitchFamily="34" charset="0"/>
              </a:defRPr>
            </a:lvl3pPr>
            <a:lvl4pPr defTabSz="457096" eaLnBrk="1" hangingPunct="1">
              <a:lnSpc>
                <a:spcPct val="90000"/>
              </a:lnSpc>
              <a:defRPr sz="2400">
                <a:solidFill>
                  <a:srgbClr val="FF6319"/>
                </a:solidFill>
                <a:latin typeface="Verdana" pitchFamily="34" charset="0"/>
                <a:ea typeface="Verdana" pitchFamily="34" charset="0"/>
                <a:cs typeface="Verdana" pitchFamily="34" charset="0"/>
              </a:defRPr>
            </a:lvl4pPr>
            <a:lvl5pPr defTabSz="457096" eaLnBrk="1" hangingPunct="1">
              <a:lnSpc>
                <a:spcPct val="90000"/>
              </a:lnSpc>
              <a:defRPr sz="2400">
                <a:solidFill>
                  <a:srgbClr val="FF6319"/>
                </a:solidFill>
                <a:latin typeface="Verdana" pitchFamily="34" charset="0"/>
                <a:ea typeface="Verdana" pitchFamily="34" charset="0"/>
                <a:cs typeface="Verdana" pitchFamily="34" charset="0"/>
              </a:defRPr>
            </a:lvl5pPr>
            <a:lvl6pPr marL="457096" defTabSz="457096" fontAlgn="base">
              <a:lnSpc>
                <a:spcPct val="90000"/>
              </a:lnSpc>
              <a:spcBef>
                <a:spcPct val="0"/>
              </a:spcBef>
              <a:spcAft>
                <a:spcPct val="0"/>
              </a:spcAft>
              <a:defRPr sz="2400">
                <a:solidFill>
                  <a:srgbClr val="FF6319"/>
                </a:solidFill>
                <a:latin typeface="Verdana" pitchFamily="34" charset="0"/>
                <a:ea typeface="Verdana" pitchFamily="34" charset="0"/>
                <a:cs typeface="Verdana" pitchFamily="34" charset="0"/>
              </a:defRPr>
            </a:lvl6pPr>
            <a:lvl7pPr marL="914192" defTabSz="457096" fontAlgn="base">
              <a:lnSpc>
                <a:spcPct val="90000"/>
              </a:lnSpc>
              <a:spcBef>
                <a:spcPct val="0"/>
              </a:spcBef>
              <a:spcAft>
                <a:spcPct val="0"/>
              </a:spcAft>
              <a:defRPr sz="2400">
                <a:solidFill>
                  <a:srgbClr val="FF6319"/>
                </a:solidFill>
                <a:latin typeface="Verdana" pitchFamily="34" charset="0"/>
                <a:ea typeface="Verdana" pitchFamily="34" charset="0"/>
                <a:cs typeface="Verdana" pitchFamily="34" charset="0"/>
              </a:defRPr>
            </a:lvl7pPr>
            <a:lvl8pPr marL="1371288" defTabSz="457096" fontAlgn="base">
              <a:lnSpc>
                <a:spcPct val="90000"/>
              </a:lnSpc>
              <a:spcBef>
                <a:spcPct val="0"/>
              </a:spcBef>
              <a:spcAft>
                <a:spcPct val="0"/>
              </a:spcAft>
              <a:defRPr sz="2400">
                <a:solidFill>
                  <a:srgbClr val="FF6319"/>
                </a:solidFill>
                <a:latin typeface="Verdana" pitchFamily="34" charset="0"/>
                <a:ea typeface="Verdana" pitchFamily="34" charset="0"/>
                <a:cs typeface="Verdana" pitchFamily="34" charset="0"/>
              </a:defRPr>
            </a:lvl8pPr>
            <a:lvl9pPr marL="1828384" defTabSz="457096" fontAlgn="base">
              <a:lnSpc>
                <a:spcPct val="90000"/>
              </a:lnSpc>
              <a:spcBef>
                <a:spcPct val="0"/>
              </a:spcBef>
              <a:spcAft>
                <a:spcPct val="0"/>
              </a:spcAft>
              <a:defRPr sz="2400">
                <a:solidFill>
                  <a:srgbClr val="FF6319"/>
                </a:solidFill>
                <a:latin typeface="Verdana" pitchFamily="34" charset="0"/>
                <a:ea typeface="Verdana" pitchFamily="34" charset="0"/>
                <a:cs typeface="Verdana" pitchFamily="34" charset="0"/>
              </a:defRPr>
            </a:lvl9pPr>
          </a:lstStyle>
          <a:p>
            <a:pPr algn="just"/>
            <a:r>
              <a:rPr lang="en-IN" sz="1200" b="1" dirty="0">
                <a:solidFill>
                  <a:srgbClr val="FF0000"/>
                </a:solidFill>
              </a:rPr>
              <a:t>Spread:</a:t>
            </a:r>
            <a:r>
              <a:rPr lang="en-IN" sz="1200" dirty="0">
                <a:solidFill>
                  <a:srgbClr val="FF0000"/>
                </a:solidFill>
              </a:rPr>
              <a:t> </a:t>
            </a:r>
            <a:r>
              <a:rPr lang="en-IN" sz="1200" dirty="0">
                <a:solidFill>
                  <a:srgbClr val="FFFFCC"/>
                </a:solidFill>
              </a:rPr>
              <a:t>45 Villages (Shiyalbet, Rampara, Bherai, Kadiyali, </a:t>
            </a:r>
            <a:r>
              <a:rPr lang="en-IN" sz="1200" dirty="0" err="1">
                <a:solidFill>
                  <a:srgbClr val="FFFFCC"/>
                </a:solidFill>
              </a:rPr>
              <a:t>Kubhariya</a:t>
            </a:r>
            <a:r>
              <a:rPr lang="en-IN" sz="1200" dirty="0">
                <a:solidFill>
                  <a:srgbClr val="FFFFCC"/>
                </a:solidFill>
              </a:rPr>
              <a:t>, </a:t>
            </a:r>
            <a:r>
              <a:rPr lang="en-IN" sz="1200" dirty="0" err="1">
                <a:solidFill>
                  <a:srgbClr val="FFFFCC"/>
                </a:solidFill>
              </a:rPr>
              <a:t>Pipavavdham</a:t>
            </a:r>
            <a:r>
              <a:rPr lang="en-IN" sz="1200" dirty="0">
                <a:solidFill>
                  <a:srgbClr val="FFFFCC"/>
                </a:solidFill>
              </a:rPr>
              <a:t>, Rajula, </a:t>
            </a:r>
            <a:r>
              <a:rPr lang="en-IN" sz="1200" dirty="0" err="1">
                <a:solidFill>
                  <a:srgbClr val="FFFFCC"/>
                </a:solidFill>
              </a:rPr>
              <a:t>Chatadiya</a:t>
            </a:r>
            <a:r>
              <a:rPr lang="en-IN" sz="1200" dirty="0">
                <a:solidFill>
                  <a:srgbClr val="FFFFCC"/>
                </a:solidFill>
              </a:rPr>
              <a:t>, Barbatana, Barpatoli, </a:t>
            </a:r>
            <a:r>
              <a:rPr lang="en-IN" sz="1200" dirty="0" err="1">
                <a:solidFill>
                  <a:srgbClr val="FFFFCC"/>
                </a:solidFill>
              </a:rPr>
              <a:t>Bhachadar</a:t>
            </a:r>
            <a:r>
              <a:rPr lang="en-IN" sz="1200" dirty="0">
                <a:solidFill>
                  <a:srgbClr val="FFFFCC"/>
                </a:solidFill>
              </a:rPr>
              <a:t>, Charodiya, Chhatadiya, Devka, Dharanones, Dhareshwar, Dipadiya, Ganjavadar, </a:t>
            </a:r>
            <a:r>
              <a:rPr lang="en-IN" sz="1200" dirty="0" err="1">
                <a:solidFill>
                  <a:srgbClr val="FFFFCC"/>
                </a:solidFill>
              </a:rPr>
              <a:t>Hadamatiya</a:t>
            </a:r>
            <a:r>
              <a:rPr lang="en-IN" sz="1200" dirty="0">
                <a:solidFill>
                  <a:srgbClr val="FFFFCC"/>
                </a:solidFill>
              </a:rPr>
              <a:t>, Hindorana, Japodar, Kadiyali, </a:t>
            </a:r>
            <a:r>
              <a:rPr lang="en-IN" sz="1200" dirty="0" err="1">
                <a:solidFill>
                  <a:srgbClr val="FFFFCC"/>
                </a:solidFill>
              </a:rPr>
              <a:t>Katar</a:t>
            </a:r>
            <a:r>
              <a:rPr lang="en-IN" sz="1200" dirty="0">
                <a:solidFill>
                  <a:srgbClr val="FFFFCC"/>
                </a:solidFill>
              </a:rPr>
              <a:t>, </a:t>
            </a:r>
            <a:r>
              <a:rPr lang="en-IN" sz="1200" dirty="0" err="1">
                <a:solidFill>
                  <a:srgbClr val="FFFFCC"/>
                </a:solidFill>
              </a:rPr>
              <a:t>Khakbai</a:t>
            </a:r>
            <a:r>
              <a:rPr lang="en-IN" sz="1200" dirty="0">
                <a:solidFill>
                  <a:srgbClr val="FFFFCC"/>
                </a:solidFill>
              </a:rPr>
              <a:t> etc.)</a:t>
            </a:r>
          </a:p>
          <a:p>
            <a:pPr algn="just"/>
            <a:endParaRPr lang="en-IN" sz="1200" dirty="0">
              <a:solidFill>
                <a:srgbClr val="FF0000"/>
              </a:solidFill>
            </a:endParaRPr>
          </a:p>
          <a:p>
            <a:pPr algn="l"/>
            <a:r>
              <a:rPr lang="en-IN" sz="1200" b="1" dirty="0">
                <a:solidFill>
                  <a:srgbClr val="FF0000"/>
                </a:solidFill>
              </a:rPr>
              <a:t>Beneficiaries:</a:t>
            </a:r>
            <a:r>
              <a:rPr lang="en-IN" sz="1200" dirty="0">
                <a:solidFill>
                  <a:srgbClr val="FF0000"/>
                </a:solidFill>
              </a:rPr>
              <a:t> </a:t>
            </a:r>
            <a:r>
              <a:rPr lang="en-IN" sz="1200" dirty="0">
                <a:solidFill>
                  <a:srgbClr val="FFFFCC"/>
                </a:solidFill>
              </a:rPr>
              <a:t>6,100 farmers.</a:t>
            </a:r>
          </a:p>
          <a:p>
            <a:pPr algn="l"/>
            <a:endParaRPr lang="en-US" sz="1200" b="1" dirty="0">
              <a:solidFill>
                <a:srgbClr val="FF0000"/>
              </a:solidFill>
            </a:endParaRPr>
          </a:p>
          <a:p>
            <a:pPr algn="l"/>
            <a:r>
              <a:rPr lang="en-US" sz="1200" b="1" dirty="0">
                <a:solidFill>
                  <a:srgbClr val="FF0000"/>
                </a:solidFill>
              </a:rPr>
              <a:t>Major Achievements till 31</a:t>
            </a:r>
            <a:r>
              <a:rPr lang="en-US" sz="1200" b="1" baseline="30000" dirty="0">
                <a:solidFill>
                  <a:srgbClr val="FF0000"/>
                </a:solidFill>
              </a:rPr>
              <a:t>st</a:t>
            </a:r>
            <a:r>
              <a:rPr lang="en-US" sz="1200" b="1" dirty="0">
                <a:solidFill>
                  <a:srgbClr val="FF0000"/>
                </a:solidFill>
              </a:rPr>
              <a:t> March 2025</a:t>
            </a:r>
            <a:r>
              <a:rPr lang="en-US" sz="1200" dirty="0">
                <a:solidFill>
                  <a:srgbClr val="FFFFCC"/>
                </a:solidFill>
              </a:rPr>
              <a:t>: 6489 farmers enrolled in the project out of 11,772 farmers in the project area. Total agricultural land covered in the project is 15,872 Ha out of total 28,651 Ha of agricultural land in the project area.</a:t>
            </a:r>
          </a:p>
          <a:p>
            <a:pPr algn="l"/>
            <a:r>
              <a:rPr lang="en-US" sz="1200" dirty="0">
                <a:solidFill>
                  <a:srgbClr val="FFFFCC"/>
                </a:solidFill>
              </a:rPr>
              <a:t>-2,139 share holders in the farmer producer company, annual turnover of the producer company till 31</a:t>
            </a:r>
            <a:r>
              <a:rPr lang="en-US" sz="1200" baseline="30000" dirty="0">
                <a:solidFill>
                  <a:srgbClr val="FFFFCC"/>
                </a:solidFill>
              </a:rPr>
              <a:t>st</a:t>
            </a:r>
            <a:r>
              <a:rPr lang="en-US" sz="1200" dirty="0">
                <a:solidFill>
                  <a:srgbClr val="FFFFCC"/>
                </a:solidFill>
              </a:rPr>
              <a:t> March 25 is 157.33 lakh INR.</a:t>
            </a:r>
          </a:p>
          <a:p>
            <a:pPr algn="l"/>
            <a:endParaRPr lang="en-US" sz="1200" dirty="0">
              <a:solidFill>
                <a:srgbClr val="FFFFCC"/>
              </a:solidFill>
            </a:endParaRPr>
          </a:p>
          <a:p>
            <a:pPr algn="l"/>
            <a:endParaRPr lang="en-IN" sz="1200" dirty="0">
              <a:solidFill>
                <a:srgbClr val="FFFFCC"/>
              </a:solidFill>
            </a:endParaRPr>
          </a:p>
          <a:p>
            <a:pPr algn="l"/>
            <a:endParaRPr lang="en-IN" sz="1200" dirty="0">
              <a:solidFill>
                <a:srgbClr val="FFFFCC"/>
              </a:solidFill>
            </a:endParaRPr>
          </a:p>
        </p:txBody>
      </p:sp>
      <p:sp>
        <p:nvSpPr>
          <p:cNvPr id="4" name="Title 1">
            <a:extLst>
              <a:ext uri="{FF2B5EF4-FFF2-40B4-BE49-F238E27FC236}">
                <a16:creationId xmlns:a16="http://schemas.microsoft.com/office/drawing/2014/main" id="{889D9D1A-EA57-9412-28A0-D8DA1F31CB09}"/>
              </a:ext>
            </a:extLst>
          </p:cNvPr>
          <p:cNvSpPr txBox="1">
            <a:spLocks/>
          </p:cNvSpPr>
          <p:nvPr/>
        </p:nvSpPr>
        <p:spPr bwMode="auto">
          <a:xfrm>
            <a:off x="510630" y="85824"/>
            <a:ext cx="8365082" cy="571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rmAutofit/>
          </a:bodyPr>
          <a:lstStyle>
            <a:lvl1pPr algn="l" defTabSz="457096" rtl="0" eaLnBrk="1" fontAlgn="base" hangingPunct="1">
              <a:lnSpc>
                <a:spcPct val="90000"/>
              </a:lnSpc>
              <a:spcBef>
                <a:spcPct val="0"/>
              </a:spcBef>
              <a:spcAft>
                <a:spcPct val="0"/>
              </a:spcAft>
              <a:buNone/>
              <a:defRPr sz="2800" b="0" kern="1200">
                <a:solidFill>
                  <a:srgbClr val="FFFFFF"/>
                </a:solidFill>
                <a:latin typeface="Verdana"/>
                <a:ea typeface="Verdana" pitchFamily="34" charset="0"/>
                <a:cs typeface="Verdana"/>
              </a:defRPr>
            </a:lvl1pPr>
            <a:lvl2pPr algn="l" defTabSz="457096" rtl="0" eaLnBrk="1" fontAlgn="base" hangingPunct="1">
              <a:lnSpc>
                <a:spcPct val="90000"/>
              </a:lnSpc>
              <a:spcBef>
                <a:spcPct val="0"/>
              </a:spcBef>
              <a:spcAft>
                <a:spcPct val="0"/>
              </a:spcAft>
              <a:defRPr sz="2400">
                <a:solidFill>
                  <a:srgbClr val="FF6319"/>
                </a:solidFill>
                <a:latin typeface="Verdana" pitchFamily="34" charset="0"/>
                <a:ea typeface="Verdana" pitchFamily="34" charset="0"/>
                <a:cs typeface="Verdana" pitchFamily="34" charset="0"/>
              </a:defRPr>
            </a:lvl2pPr>
            <a:lvl3pPr algn="l" defTabSz="457096" rtl="0" eaLnBrk="1" fontAlgn="base" hangingPunct="1">
              <a:lnSpc>
                <a:spcPct val="90000"/>
              </a:lnSpc>
              <a:spcBef>
                <a:spcPct val="0"/>
              </a:spcBef>
              <a:spcAft>
                <a:spcPct val="0"/>
              </a:spcAft>
              <a:defRPr sz="2400">
                <a:solidFill>
                  <a:srgbClr val="FF6319"/>
                </a:solidFill>
                <a:latin typeface="Verdana" pitchFamily="34" charset="0"/>
                <a:ea typeface="Verdana" pitchFamily="34" charset="0"/>
                <a:cs typeface="Verdana" pitchFamily="34" charset="0"/>
              </a:defRPr>
            </a:lvl3pPr>
            <a:lvl4pPr algn="l" defTabSz="457096" rtl="0" eaLnBrk="1" fontAlgn="base" hangingPunct="1">
              <a:lnSpc>
                <a:spcPct val="90000"/>
              </a:lnSpc>
              <a:spcBef>
                <a:spcPct val="0"/>
              </a:spcBef>
              <a:spcAft>
                <a:spcPct val="0"/>
              </a:spcAft>
              <a:defRPr sz="2400">
                <a:solidFill>
                  <a:srgbClr val="FF6319"/>
                </a:solidFill>
                <a:latin typeface="Verdana" pitchFamily="34" charset="0"/>
                <a:ea typeface="Verdana" pitchFamily="34" charset="0"/>
                <a:cs typeface="Verdana" pitchFamily="34" charset="0"/>
              </a:defRPr>
            </a:lvl4pPr>
            <a:lvl5pPr algn="l" defTabSz="457096" rtl="0" eaLnBrk="1" fontAlgn="base" hangingPunct="1">
              <a:lnSpc>
                <a:spcPct val="90000"/>
              </a:lnSpc>
              <a:spcBef>
                <a:spcPct val="0"/>
              </a:spcBef>
              <a:spcAft>
                <a:spcPct val="0"/>
              </a:spcAft>
              <a:defRPr sz="2400">
                <a:solidFill>
                  <a:srgbClr val="FF6319"/>
                </a:solidFill>
                <a:latin typeface="Verdana" pitchFamily="34" charset="0"/>
                <a:ea typeface="Verdana" pitchFamily="34" charset="0"/>
                <a:cs typeface="Verdana" pitchFamily="34" charset="0"/>
              </a:defRPr>
            </a:lvl5pPr>
            <a:lvl6pPr marL="457096" algn="l" defTabSz="457096" rtl="0" eaLnBrk="1" fontAlgn="base" hangingPunct="1">
              <a:lnSpc>
                <a:spcPct val="90000"/>
              </a:lnSpc>
              <a:spcBef>
                <a:spcPct val="0"/>
              </a:spcBef>
              <a:spcAft>
                <a:spcPct val="0"/>
              </a:spcAft>
              <a:defRPr sz="2400">
                <a:solidFill>
                  <a:srgbClr val="FF6319"/>
                </a:solidFill>
                <a:latin typeface="Verdana" pitchFamily="34" charset="0"/>
                <a:ea typeface="Verdana" pitchFamily="34" charset="0"/>
                <a:cs typeface="Verdana" pitchFamily="34" charset="0"/>
              </a:defRPr>
            </a:lvl6pPr>
            <a:lvl7pPr marL="914192" algn="l" defTabSz="457096" rtl="0" eaLnBrk="1" fontAlgn="base" hangingPunct="1">
              <a:lnSpc>
                <a:spcPct val="90000"/>
              </a:lnSpc>
              <a:spcBef>
                <a:spcPct val="0"/>
              </a:spcBef>
              <a:spcAft>
                <a:spcPct val="0"/>
              </a:spcAft>
              <a:defRPr sz="2400">
                <a:solidFill>
                  <a:srgbClr val="FF6319"/>
                </a:solidFill>
                <a:latin typeface="Verdana" pitchFamily="34" charset="0"/>
                <a:ea typeface="Verdana" pitchFamily="34" charset="0"/>
                <a:cs typeface="Verdana" pitchFamily="34" charset="0"/>
              </a:defRPr>
            </a:lvl7pPr>
            <a:lvl8pPr marL="1371288" algn="l" defTabSz="457096" rtl="0" eaLnBrk="1" fontAlgn="base" hangingPunct="1">
              <a:lnSpc>
                <a:spcPct val="90000"/>
              </a:lnSpc>
              <a:spcBef>
                <a:spcPct val="0"/>
              </a:spcBef>
              <a:spcAft>
                <a:spcPct val="0"/>
              </a:spcAft>
              <a:defRPr sz="2400">
                <a:solidFill>
                  <a:srgbClr val="FF6319"/>
                </a:solidFill>
                <a:latin typeface="Verdana" pitchFamily="34" charset="0"/>
                <a:ea typeface="Verdana" pitchFamily="34" charset="0"/>
                <a:cs typeface="Verdana" pitchFamily="34" charset="0"/>
              </a:defRPr>
            </a:lvl8pPr>
            <a:lvl9pPr marL="1828384" algn="l" defTabSz="457096" rtl="0" eaLnBrk="1" fontAlgn="base" hangingPunct="1">
              <a:lnSpc>
                <a:spcPct val="90000"/>
              </a:lnSpc>
              <a:spcBef>
                <a:spcPct val="0"/>
              </a:spcBef>
              <a:spcAft>
                <a:spcPct val="0"/>
              </a:spcAft>
              <a:defRPr sz="2400">
                <a:solidFill>
                  <a:srgbClr val="FF6319"/>
                </a:solidFill>
                <a:latin typeface="Verdana" pitchFamily="34" charset="0"/>
                <a:ea typeface="Verdana" pitchFamily="34" charset="0"/>
                <a:cs typeface="Verdana" pitchFamily="34" charset="0"/>
              </a:defRPr>
            </a:lvl9pPr>
          </a:lstStyle>
          <a:p>
            <a:pPr algn="ctr"/>
            <a:r>
              <a:rPr lang="en-IN" sz="2000" dirty="0" err="1">
                <a:solidFill>
                  <a:srgbClr val="FFFFCC"/>
                </a:solidFill>
              </a:rPr>
              <a:t>Harit</a:t>
            </a:r>
            <a:r>
              <a:rPr lang="en-IN" sz="2000" dirty="0">
                <a:solidFill>
                  <a:srgbClr val="FFFFCC"/>
                </a:solidFill>
              </a:rPr>
              <a:t> - Agriculture Development Project</a:t>
            </a:r>
          </a:p>
        </p:txBody>
      </p:sp>
      <p:pic>
        <p:nvPicPr>
          <p:cNvPr id="8" name="Picture 7">
            <a:extLst>
              <a:ext uri="{FF2B5EF4-FFF2-40B4-BE49-F238E27FC236}">
                <a16:creationId xmlns:a16="http://schemas.microsoft.com/office/drawing/2014/main" id="{BF96D0AA-DDC9-5B78-BEAA-DDD464A29880}"/>
              </a:ext>
            </a:extLst>
          </p:cNvPr>
          <p:cNvPicPr>
            <a:picLocks noChangeAspect="1"/>
          </p:cNvPicPr>
          <p:nvPr/>
        </p:nvPicPr>
        <p:blipFill>
          <a:blip r:embed="rId2"/>
          <a:srcRect b="34600"/>
          <a:stretch/>
        </p:blipFill>
        <p:spPr>
          <a:xfrm>
            <a:off x="3314333" y="777221"/>
            <a:ext cx="2560950" cy="1685430"/>
          </a:xfrm>
          <a:prstGeom prst="rect">
            <a:avLst/>
          </a:prstGeom>
          <a:ln>
            <a:solidFill>
              <a:schemeClr val="tx1"/>
            </a:solidFill>
          </a:ln>
        </p:spPr>
      </p:pic>
      <p:pic>
        <p:nvPicPr>
          <p:cNvPr id="10" name="Picture 9">
            <a:extLst>
              <a:ext uri="{FF2B5EF4-FFF2-40B4-BE49-F238E27FC236}">
                <a16:creationId xmlns:a16="http://schemas.microsoft.com/office/drawing/2014/main" id="{065E90B1-8969-69E4-8322-DEB90A45D2C6}"/>
              </a:ext>
            </a:extLst>
          </p:cNvPr>
          <p:cNvPicPr>
            <a:picLocks noChangeAspect="1"/>
          </p:cNvPicPr>
          <p:nvPr/>
        </p:nvPicPr>
        <p:blipFill>
          <a:blip r:embed="rId3"/>
          <a:stretch>
            <a:fillRect/>
          </a:stretch>
        </p:blipFill>
        <p:spPr>
          <a:xfrm>
            <a:off x="6041283" y="777221"/>
            <a:ext cx="2598796" cy="1685430"/>
          </a:xfrm>
          <a:prstGeom prst="rect">
            <a:avLst/>
          </a:prstGeom>
          <a:ln>
            <a:solidFill>
              <a:schemeClr val="tx1"/>
            </a:solidFill>
          </a:ln>
        </p:spPr>
      </p:pic>
      <p:pic>
        <p:nvPicPr>
          <p:cNvPr id="11" name="Picture 10">
            <a:extLst>
              <a:ext uri="{FF2B5EF4-FFF2-40B4-BE49-F238E27FC236}">
                <a16:creationId xmlns:a16="http://schemas.microsoft.com/office/drawing/2014/main" id="{B590B8BA-7ABB-D59C-0B3A-DE3C1299A0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6921" y="785410"/>
            <a:ext cx="2601204" cy="1677241"/>
          </a:xfrm>
          <a:prstGeom prst="rect">
            <a:avLst/>
          </a:prstGeom>
          <a:ln>
            <a:solidFill>
              <a:schemeClr val="tx1"/>
            </a:solidFill>
          </a:ln>
        </p:spPr>
      </p:pic>
    </p:spTree>
    <p:extLst>
      <p:ext uri="{BB962C8B-B14F-4D97-AF65-F5344CB8AC3E}">
        <p14:creationId xmlns:p14="http://schemas.microsoft.com/office/powerpoint/2010/main" val="24379506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3">
            <a:extLst>
              <a:ext uri="{FF2B5EF4-FFF2-40B4-BE49-F238E27FC236}">
                <a16:creationId xmlns:a16="http://schemas.microsoft.com/office/drawing/2014/main" id="{D69C6818-7148-39CB-8627-4A2D0F00579A}"/>
              </a:ext>
            </a:extLst>
          </p:cNvPr>
          <p:cNvSpPr txBox="1">
            <a:spLocks/>
          </p:cNvSpPr>
          <p:nvPr/>
        </p:nvSpPr>
        <p:spPr bwMode="auto">
          <a:xfrm>
            <a:off x="536921" y="2859782"/>
            <a:ext cx="8237835" cy="2016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fontScale="92500" lnSpcReduction="10000"/>
          </a:bodyPr>
          <a:lstStyle>
            <a:defPPr>
              <a:defRPr lang="en-US"/>
            </a:defPPr>
            <a:lvl1pPr algn="ctr" defTabSz="457096" eaLnBrk="1" hangingPunct="1">
              <a:lnSpc>
                <a:spcPct val="90000"/>
              </a:lnSpc>
              <a:buNone/>
              <a:defRPr sz="1400" b="0">
                <a:solidFill>
                  <a:srgbClr val="FFFFFF"/>
                </a:solidFill>
                <a:latin typeface="Verdana"/>
                <a:ea typeface="Verdana" pitchFamily="34" charset="0"/>
                <a:cs typeface="Verdana"/>
              </a:defRPr>
            </a:lvl1pPr>
            <a:lvl2pPr defTabSz="457096" eaLnBrk="1" hangingPunct="1">
              <a:lnSpc>
                <a:spcPct val="90000"/>
              </a:lnSpc>
              <a:defRPr sz="2400">
                <a:solidFill>
                  <a:srgbClr val="FF6319"/>
                </a:solidFill>
                <a:latin typeface="Verdana" pitchFamily="34" charset="0"/>
                <a:ea typeface="Verdana" pitchFamily="34" charset="0"/>
                <a:cs typeface="Verdana" pitchFamily="34" charset="0"/>
              </a:defRPr>
            </a:lvl2pPr>
            <a:lvl3pPr defTabSz="457096" eaLnBrk="1" hangingPunct="1">
              <a:lnSpc>
                <a:spcPct val="90000"/>
              </a:lnSpc>
              <a:defRPr sz="2400">
                <a:solidFill>
                  <a:srgbClr val="FF6319"/>
                </a:solidFill>
                <a:latin typeface="Verdana" pitchFamily="34" charset="0"/>
                <a:ea typeface="Verdana" pitchFamily="34" charset="0"/>
                <a:cs typeface="Verdana" pitchFamily="34" charset="0"/>
              </a:defRPr>
            </a:lvl3pPr>
            <a:lvl4pPr defTabSz="457096" eaLnBrk="1" hangingPunct="1">
              <a:lnSpc>
                <a:spcPct val="90000"/>
              </a:lnSpc>
              <a:defRPr sz="2400">
                <a:solidFill>
                  <a:srgbClr val="FF6319"/>
                </a:solidFill>
                <a:latin typeface="Verdana" pitchFamily="34" charset="0"/>
                <a:ea typeface="Verdana" pitchFamily="34" charset="0"/>
                <a:cs typeface="Verdana" pitchFamily="34" charset="0"/>
              </a:defRPr>
            </a:lvl4pPr>
            <a:lvl5pPr defTabSz="457096" eaLnBrk="1" hangingPunct="1">
              <a:lnSpc>
                <a:spcPct val="90000"/>
              </a:lnSpc>
              <a:defRPr sz="2400">
                <a:solidFill>
                  <a:srgbClr val="FF6319"/>
                </a:solidFill>
                <a:latin typeface="Verdana" pitchFamily="34" charset="0"/>
                <a:ea typeface="Verdana" pitchFamily="34" charset="0"/>
                <a:cs typeface="Verdana" pitchFamily="34" charset="0"/>
              </a:defRPr>
            </a:lvl5pPr>
            <a:lvl6pPr marL="457096" defTabSz="457096" fontAlgn="base">
              <a:lnSpc>
                <a:spcPct val="90000"/>
              </a:lnSpc>
              <a:spcBef>
                <a:spcPct val="0"/>
              </a:spcBef>
              <a:spcAft>
                <a:spcPct val="0"/>
              </a:spcAft>
              <a:defRPr sz="2400">
                <a:solidFill>
                  <a:srgbClr val="FF6319"/>
                </a:solidFill>
                <a:latin typeface="Verdana" pitchFamily="34" charset="0"/>
                <a:ea typeface="Verdana" pitchFamily="34" charset="0"/>
                <a:cs typeface="Verdana" pitchFamily="34" charset="0"/>
              </a:defRPr>
            </a:lvl6pPr>
            <a:lvl7pPr marL="914192" defTabSz="457096" fontAlgn="base">
              <a:lnSpc>
                <a:spcPct val="90000"/>
              </a:lnSpc>
              <a:spcBef>
                <a:spcPct val="0"/>
              </a:spcBef>
              <a:spcAft>
                <a:spcPct val="0"/>
              </a:spcAft>
              <a:defRPr sz="2400">
                <a:solidFill>
                  <a:srgbClr val="FF6319"/>
                </a:solidFill>
                <a:latin typeface="Verdana" pitchFamily="34" charset="0"/>
                <a:ea typeface="Verdana" pitchFamily="34" charset="0"/>
                <a:cs typeface="Verdana" pitchFamily="34" charset="0"/>
              </a:defRPr>
            </a:lvl7pPr>
            <a:lvl8pPr marL="1371288" defTabSz="457096" fontAlgn="base">
              <a:lnSpc>
                <a:spcPct val="90000"/>
              </a:lnSpc>
              <a:spcBef>
                <a:spcPct val="0"/>
              </a:spcBef>
              <a:spcAft>
                <a:spcPct val="0"/>
              </a:spcAft>
              <a:defRPr sz="2400">
                <a:solidFill>
                  <a:srgbClr val="FF6319"/>
                </a:solidFill>
                <a:latin typeface="Verdana" pitchFamily="34" charset="0"/>
                <a:ea typeface="Verdana" pitchFamily="34" charset="0"/>
                <a:cs typeface="Verdana" pitchFamily="34" charset="0"/>
              </a:defRPr>
            </a:lvl8pPr>
            <a:lvl9pPr marL="1828384" defTabSz="457096" fontAlgn="base">
              <a:lnSpc>
                <a:spcPct val="90000"/>
              </a:lnSpc>
              <a:spcBef>
                <a:spcPct val="0"/>
              </a:spcBef>
              <a:spcAft>
                <a:spcPct val="0"/>
              </a:spcAft>
              <a:defRPr sz="2400">
                <a:solidFill>
                  <a:srgbClr val="FF6319"/>
                </a:solidFill>
                <a:latin typeface="Verdana" pitchFamily="34" charset="0"/>
                <a:ea typeface="Verdana" pitchFamily="34" charset="0"/>
                <a:cs typeface="Verdana" pitchFamily="34" charset="0"/>
              </a:defRPr>
            </a:lvl9pPr>
          </a:lstStyle>
          <a:p>
            <a:pPr algn="just"/>
            <a:r>
              <a:rPr lang="en-IN" sz="1200" b="1" dirty="0">
                <a:solidFill>
                  <a:srgbClr val="FF0000"/>
                </a:solidFill>
              </a:rPr>
              <a:t>Spread</a:t>
            </a:r>
            <a:r>
              <a:rPr lang="en-IN" sz="1200" dirty="0">
                <a:solidFill>
                  <a:srgbClr val="FFFFCC"/>
                </a:solidFill>
              </a:rPr>
              <a:t>:45 villages (Shiyalbet, Rampara-02, Bherai, Kadiyali, </a:t>
            </a:r>
            <a:r>
              <a:rPr lang="en-IN" sz="1200" dirty="0" err="1">
                <a:solidFill>
                  <a:srgbClr val="FFFFCC"/>
                </a:solidFill>
              </a:rPr>
              <a:t>Pipavavdham</a:t>
            </a:r>
            <a:r>
              <a:rPr lang="en-IN" sz="1200" dirty="0">
                <a:solidFill>
                  <a:srgbClr val="FFFFCC"/>
                </a:solidFill>
              </a:rPr>
              <a:t>, </a:t>
            </a:r>
            <a:r>
              <a:rPr lang="en-IN" sz="1200" dirty="0" err="1">
                <a:solidFill>
                  <a:srgbClr val="FFFFCC"/>
                </a:solidFill>
              </a:rPr>
              <a:t>Chhatadiya</a:t>
            </a:r>
            <a:r>
              <a:rPr lang="en-IN" sz="1200" dirty="0">
                <a:solidFill>
                  <a:srgbClr val="FFFFCC"/>
                </a:solidFill>
              </a:rPr>
              <a:t>, Jolapar, Vadli, Ningala 1, </a:t>
            </a:r>
            <a:r>
              <a:rPr lang="en-IN" sz="1200" dirty="0" err="1">
                <a:solidFill>
                  <a:srgbClr val="FFFFCC"/>
                </a:solidFill>
              </a:rPr>
              <a:t>Hindorana</a:t>
            </a:r>
            <a:r>
              <a:rPr lang="en-IN" sz="1200" dirty="0">
                <a:solidFill>
                  <a:srgbClr val="FFFFCC"/>
                </a:solidFill>
              </a:rPr>
              <a:t>, </a:t>
            </a:r>
            <a:r>
              <a:rPr lang="en-IN" sz="1200" dirty="0" err="1">
                <a:solidFill>
                  <a:srgbClr val="FFFFCC"/>
                </a:solidFill>
              </a:rPr>
              <a:t>Kotadi</a:t>
            </a:r>
            <a:r>
              <a:rPr lang="en-IN" sz="1200" dirty="0">
                <a:solidFill>
                  <a:srgbClr val="FFFFCC"/>
                </a:solidFill>
              </a:rPr>
              <a:t>, Navi Barpatoli, Juni Barpatoli, Katar, Zapodar, </a:t>
            </a:r>
            <a:r>
              <a:rPr lang="en-IN" sz="1200" dirty="0" err="1">
                <a:solidFill>
                  <a:srgbClr val="FFFFCC"/>
                </a:solidFill>
              </a:rPr>
              <a:t>Dhuliya</a:t>
            </a:r>
            <a:r>
              <a:rPr lang="en-IN" sz="1200" dirty="0">
                <a:solidFill>
                  <a:srgbClr val="FFFFCC"/>
                </a:solidFill>
              </a:rPr>
              <a:t> Agariya, Nava Agariya, Mota Agariya, Mandardi Navi-Juni, Khakhbai, Vavdi, Vavera, </a:t>
            </a:r>
            <a:r>
              <a:rPr lang="en-IN" sz="1200" dirty="0" err="1">
                <a:solidFill>
                  <a:srgbClr val="FFFFCC"/>
                </a:solidFill>
              </a:rPr>
              <a:t>Dhareshwar</a:t>
            </a:r>
            <a:r>
              <a:rPr lang="en-IN" sz="1200" dirty="0">
                <a:solidFill>
                  <a:srgbClr val="FFFFCC"/>
                </a:solidFill>
              </a:rPr>
              <a:t>, </a:t>
            </a:r>
            <a:r>
              <a:rPr lang="en-IN" sz="1200" dirty="0" err="1">
                <a:solidFill>
                  <a:srgbClr val="FFFFCC"/>
                </a:solidFill>
              </a:rPr>
              <a:t>Dipadiya</a:t>
            </a:r>
            <a:r>
              <a:rPr lang="en-IN" sz="1200" dirty="0">
                <a:solidFill>
                  <a:srgbClr val="FFFFCC"/>
                </a:solidFill>
              </a:rPr>
              <a:t>, Nani </a:t>
            </a:r>
            <a:r>
              <a:rPr lang="en-IN" sz="1200" dirty="0" err="1">
                <a:solidFill>
                  <a:srgbClr val="FFFFCC"/>
                </a:solidFill>
              </a:rPr>
              <a:t>kherali</a:t>
            </a:r>
            <a:r>
              <a:rPr lang="en-IN" sz="1200" dirty="0">
                <a:solidFill>
                  <a:srgbClr val="FFFFCC"/>
                </a:solidFill>
              </a:rPr>
              <a:t>, Charodiya, </a:t>
            </a:r>
            <a:r>
              <a:rPr lang="en-IN" sz="1200" dirty="0" err="1">
                <a:solidFill>
                  <a:srgbClr val="FFFFCC"/>
                </a:solidFill>
              </a:rPr>
              <a:t>Zanjarada</a:t>
            </a:r>
            <a:r>
              <a:rPr lang="en-IN" sz="1200" dirty="0">
                <a:solidFill>
                  <a:srgbClr val="FFFFCC"/>
                </a:solidFill>
              </a:rPr>
              <a:t>, Barbtana, Khari, </a:t>
            </a:r>
            <a:r>
              <a:rPr lang="en-IN" sz="1200" dirty="0" err="1">
                <a:solidFill>
                  <a:srgbClr val="FFFFCC"/>
                </a:solidFill>
              </a:rPr>
              <a:t>Bhakshi</a:t>
            </a:r>
            <a:r>
              <a:rPr lang="en-IN" sz="1200" dirty="0">
                <a:solidFill>
                  <a:srgbClr val="FFFFCC"/>
                </a:solidFill>
              </a:rPr>
              <a:t>, Kherali Moti, </a:t>
            </a:r>
            <a:r>
              <a:rPr lang="en-IN" sz="1200" dirty="0" err="1">
                <a:solidFill>
                  <a:srgbClr val="FFFFCC"/>
                </a:solidFill>
              </a:rPr>
              <a:t>Babariyadhar</a:t>
            </a:r>
            <a:r>
              <a:rPr lang="en-IN" sz="1200" dirty="0">
                <a:solidFill>
                  <a:srgbClr val="FFFFCC"/>
                </a:solidFill>
              </a:rPr>
              <a:t>, Meriyana, Rajparda, Devka, Kumbhariya, Hadmatiya, Untiya, Ganjavadar, </a:t>
            </a:r>
            <a:r>
              <a:rPr lang="en-IN" sz="1200" dirty="0" err="1">
                <a:solidFill>
                  <a:srgbClr val="FFFFCC"/>
                </a:solidFill>
              </a:rPr>
              <a:t>Kundaliyala</a:t>
            </a:r>
            <a:r>
              <a:rPr lang="en-IN" sz="1200" dirty="0">
                <a:solidFill>
                  <a:srgbClr val="FFFFCC"/>
                </a:solidFill>
              </a:rPr>
              <a:t>, Mota </a:t>
            </a:r>
            <a:r>
              <a:rPr lang="en-IN" sz="1200" dirty="0" err="1">
                <a:solidFill>
                  <a:srgbClr val="FFFFCC"/>
                </a:solidFill>
              </a:rPr>
              <a:t>Riganiyala</a:t>
            </a:r>
            <a:r>
              <a:rPr lang="en-IN" sz="1200" dirty="0">
                <a:solidFill>
                  <a:srgbClr val="FFFFCC"/>
                </a:solidFill>
              </a:rPr>
              <a:t>, Khambhaliya, Doliya, </a:t>
            </a:r>
            <a:r>
              <a:rPr lang="en-IN" sz="1200" dirty="0" err="1">
                <a:solidFill>
                  <a:srgbClr val="FFFFCC"/>
                </a:solidFill>
              </a:rPr>
              <a:t>Chhapari</a:t>
            </a:r>
            <a:r>
              <a:rPr lang="en-IN" sz="1200" dirty="0">
                <a:solidFill>
                  <a:srgbClr val="FFFFCC"/>
                </a:solidFill>
              </a:rPr>
              <a:t>, Nana </a:t>
            </a:r>
            <a:r>
              <a:rPr lang="en-IN" sz="1200" dirty="0" err="1">
                <a:solidFill>
                  <a:srgbClr val="FFFFCC"/>
                </a:solidFill>
              </a:rPr>
              <a:t>Ringaniyala,etc</a:t>
            </a:r>
            <a:r>
              <a:rPr lang="en-IN" sz="1200" dirty="0">
                <a:solidFill>
                  <a:srgbClr val="FFFFCC"/>
                </a:solidFill>
              </a:rPr>
              <a:t>.)</a:t>
            </a:r>
          </a:p>
          <a:p>
            <a:pPr algn="just"/>
            <a:endParaRPr lang="en-IN" sz="1200" dirty="0">
              <a:solidFill>
                <a:srgbClr val="FF0000"/>
              </a:solidFill>
            </a:endParaRPr>
          </a:p>
          <a:p>
            <a:pPr algn="just"/>
            <a:r>
              <a:rPr lang="en-IN" sz="1200" b="1" dirty="0">
                <a:solidFill>
                  <a:srgbClr val="FF0000"/>
                </a:solidFill>
              </a:rPr>
              <a:t>Beneficiaries</a:t>
            </a:r>
            <a:r>
              <a:rPr lang="en-IN" sz="1200" dirty="0">
                <a:solidFill>
                  <a:srgbClr val="FFFFCC"/>
                </a:solidFill>
              </a:rPr>
              <a:t>: More than 50000 live stocks and 5300 livestock owners.</a:t>
            </a:r>
          </a:p>
          <a:p>
            <a:pPr algn="just"/>
            <a:endParaRPr lang="en-IN" sz="1200" dirty="0">
              <a:solidFill>
                <a:srgbClr val="FFFFCC"/>
              </a:solidFill>
            </a:endParaRPr>
          </a:p>
          <a:p>
            <a:pPr algn="l"/>
            <a:r>
              <a:rPr lang="en-US" sz="1200" b="1" dirty="0">
                <a:solidFill>
                  <a:srgbClr val="FF0000"/>
                </a:solidFill>
              </a:rPr>
              <a:t>Major Achievements till March 2025</a:t>
            </a:r>
            <a:r>
              <a:rPr lang="en-US" sz="1200" dirty="0">
                <a:solidFill>
                  <a:srgbClr val="FFFFCC"/>
                </a:solidFill>
              </a:rPr>
              <a:t>: </a:t>
            </a:r>
          </a:p>
          <a:p>
            <a:pPr marL="171450" indent="-171450" algn="l">
              <a:buFont typeface="Arial" panose="020B0604020202020204" pitchFamily="34" charset="0"/>
              <a:buChar char="•"/>
            </a:pPr>
            <a:r>
              <a:rPr lang="en-US" sz="1200" dirty="0">
                <a:solidFill>
                  <a:srgbClr val="FFFFCC"/>
                </a:solidFill>
              </a:rPr>
              <a:t>Average more than 500 female calves are born yearly, </a:t>
            </a:r>
          </a:p>
          <a:p>
            <a:pPr marL="171450" indent="-171450" algn="l">
              <a:buFont typeface="Arial" panose="020B0604020202020204" pitchFamily="34" charset="0"/>
              <a:buChar char="•"/>
            </a:pPr>
            <a:r>
              <a:rPr lang="en-US" sz="1200" dirty="0">
                <a:solidFill>
                  <a:srgbClr val="FFFFCC"/>
                </a:solidFill>
              </a:rPr>
              <a:t>Treatment of above 50000 live stocks through mobile vet clinic and health camps, vaccination of more than 01 lakh small animals.</a:t>
            </a:r>
          </a:p>
          <a:p>
            <a:pPr marL="171450" indent="-171450" algn="l">
              <a:buFont typeface="Arial" panose="020B0604020202020204" pitchFamily="34" charset="0"/>
              <a:buChar char="•"/>
            </a:pPr>
            <a:r>
              <a:rPr lang="en-US" sz="1200" dirty="0">
                <a:solidFill>
                  <a:srgbClr val="FFFFCC"/>
                </a:solidFill>
              </a:rPr>
              <a:t>4091 female calves born through artificial insemination</a:t>
            </a:r>
          </a:p>
          <a:p>
            <a:pPr marL="171450" indent="-171450" algn="l">
              <a:buFont typeface="Arial" panose="020B0604020202020204" pitchFamily="34" charset="0"/>
              <a:buChar char="•"/>
            </a:pPr>
            <a:r>
              <a:rPr lang="en-US" sz="1200" dirty="0">
                <a:solidFill>
                  <a:srgbClr val="FFFFCC"/>
                </a:solidFill>
              </a:rPr>
              <a:t>Pashuuday Charitable Trust is constituted for the sustainability of the project.</a:t>
            </a:r>
          </a:p>
          <a:p>
            <a:pPr algn="l"/>
            <a:endParaRPr lang="en-IN" sz="1200" dirty="0">
              <a:solidFill>
                <a:srgbClr val="FFFFCC"/>
              </a:solidFill>
            </a:endParaRPr>
          </a:p>
          <a:p>
            <a:pPr algn="l"/>
            <a:endParaRPr lang="en-IN" sz="1200" dirty="0">
              <a:solidFill>
                <a:srgbClr val="FFFFCC"/>
              </a:solidFill>
            </a:endParaRPr>
          </a:p>
        </p:txBody>
      </p:sp>
      <p:sp>
        <p:nvSpPr>
          <p:cNvPr id="4" name="Title 1">
            <a:extLst>
              <a:ext uri="{FF2B5EF4-FFF2-40B4-BE49-F238E27FC236}">
                <a16:creationId xmlns:a16="http://schemas.microsoft.com/office/drawing/2014/main" id="{889D9D1A-EA57-9412-28A0-D8DA1F31CB09}"/>
              </a:ext>
            </a:extLst>
          </p:cNvPr>
          <p:cNvSpPr txBox="1">
            <a:spLocks/>
          </p:cNvSpPr>
          <p:nvPr/>
        </p:nvSpPr>
        <p:spPr bwMode="auto">
          <a:xfrm>
            <a:off x="672376" y="118465"/>
            <a:ext cx="8064896" cy="571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rmAutofit/>
          </a:bodyPr>
          <a:lstStyle>
            <a:lvl1pPr algn="l" defTabSz="457096" rtl="0" eaLnBrk="1" fontAlgn="base" hangingPunct="1">
              <a:lnSpc>
                <a:spcPct val="90000"/>
              </a:lnSpc>
              <a:spcBef>
                <a:spcPct val="0"/>
              </a:spcBef>
              <a:spcAft>
                <a:spcPct val="0"/>
              </a:spcAft>
              <a:buNone/>
              <a:defRPr sz="2800" b="0" kern="1200">
                <a:solidFill>
                  <a:srgbClr val="FFFFFF"/>
                </a:solidFill>
                <a:latin typeface="Verdana"/>
                <a:ea typeface="Verdana" pitchFamily="34" charset="0"/>
                <a:cs typeface="Verdana"/>
              </a:defRPr>
            </a:lvl1pPr>
            <a:lvl2pPr algn="l" defTabSz="457096" rtl="0" eaLnBrk="1" fontAlgn="base" hangingPunct="1">
              <a:lnSpc>
                <a:spcPct val="90000"/>
              </a:lnSpc>
              <a:spcBef>
                <a:spcPct val="0"/>
              </a:spcBef>
              <a:spcAft>
                <a:spcPct val="0"/>
              </a:spcAft>
              <a:defRPr sz="2400">
                <a:solidFill>
                  <a:srgbClr val="FF6319"/>
                </a:solidFill>
                <a:latin typeface="Verdana" pitchFamily="34" charset="0"/>
                <a:ea typeface="Verdana" pitchFamily="34" charset="0"/>
                <a:cs typeface="Verdana" pitchFamily="34" charset="0"/>
              </a:defRPr>
            </a:lvl2pPr>
            <a:lvl3pPr algn="l" defTabSz="457096" rtl="0" eaLnBrk="1" fontAlgn="base" hangingPunct="1">
              <a:lnSpc>
                <a:spcPct val="90000"/>
              </a:lnSpc>
              <a:spcBef>
                <a:spcPct val="0"/>
              </a:spcBef>
              <a:spcAft>
                <a:spcPct val="0"/>
              </a:spcAft>
              <a:defRPr sz="2400">
                <a:solidFill>
                  <a:srgbClr val="FF6319"/>
                </a:solidFill>
                <a:latin typeface="Verdana" pitchFamily="34" charset="0"/>
                <a:ea typeface="Verdana" pitchFamily="34" charset="0"/>
                <a:cs typeface="Verdana" pitchFamily="34" charset="0"/>
              </a:defRPr>
            </a:lvl3pPr>
            <a:lvl4pPr algn="l" defTabSz="457096" rtl="0" eaLnBrk="1" fontAlgn="base" hangingPunct="1">
              <a:lnSpc>
                <a:spcPct val="90000"/>
              </a:lnSpc>
              <a:spcBef>
                <a:spcPct val="0"/>
              </a:spcBef>
              <a:spcAft>
                <a:spcPct val="0"/>
              </a:spcAft>
              <a:defRPr sz="2400">
                <a:solidFill>
                  <a:srgbClr val="FF6319"/>
                </a:solidFill>
                <a:latin typeface="Verdana" pitchFamily="34" charset="0"/>
                <a:ea typeface="Verdana" pitchFamily="34" charset="0"/>
                <a:cs typeface="Verdana" pitchFamily="34" charset="0"/>
              </a:defRPr>
            </a:lvl4pPr>
            <a:lvl5pPr algn="l" defTabSz="457096" rtl="0" eaLnBrk="1" fontAlgn="base" hangingPunct="1">
              <a:lnSpc>
                <a:spcPct val="90000"/>
              </a:lnSpc>
              <a:spcBef>
                <a:spcPct val="0"/>
              </a:spcBef>
              <a:spcAft>
                <a:spcPct val="0"/>
              </a:spcAft>
              <a:defRPr sz="2400">
                <a:solidFill>
                  <a:srgbClr val="FF6319"/>
                </a:solidFill>
                <a:latin typeface="Verdana" pitchFamily="34" charset="0"/>
                <a:ea typeface="Verdana" pitchFamily="34" charset="0"/>
                <a:cs typeface="Verdana" pitchFamily="34" charset="0"/>
              </a:defRPr>
            </a:lvl5pPr>
            <a:lvl6pPr marL="457096" algn="l" defTabSz="457096" rtl="0" eaLnBrk="1" fontAlgn="base" hangingPunct="1">
              <a:lnSpc>
                <a:spcPct val="90000"/>
              </a:lnSpc>
              <a:spcBef>
                <a:spcPct val="0"/>
              </a:spcBef>
              <a:spcAft>
                <a:spcPct val="0"/>
              </a:spcAft>
              <a:defRPr sz="2400">
                <a:solidFill>
                  <a:srgbClr val="FF6319"/>
                </a:solidFill>
                <a:latin typeface="Verdana" pitchFamily="34" charset="0"/>
                <a:ea typeface="Verdana" pitchFamily="34" charset="0"/>
                <a:cs typeface="Verdana" pitchFamily="34" charset="0"/>
              </a:defRPr>
            </a:lvl6pPr>
            <a:lvl7pPr marL="914192" algn="l" defTabSz="457096" rtl="0" eaLnBrk="1" fontAlgn="base" hangingPunct="1">
              <a:lnSpc>
                <a:spcPct val="90000"/>
              </a:lnSpc>
              <a:spcBef>
                <a:spcPct val="0"/>
              </a:spcBef>
              <a:spcAft>
                <a:spcPct val="0"/>
              </a:spcAft>
              <a:defRPr sz="2400">
                <a:solidFill>
                  <a:srgbClr val="FF6319"/>
                </a:solidFill>
                <a:latin typeface="Verdana" pitchFamily="34" charset="0"/>
                <a:ea typeface="Verdana" pitchFamily="34" charset="0"/>
                <a:cs typeface="Verdana" pitchFamily="34" charset="0"/>
              </a:defRPr>
            </a:lvl7pPr>
            <a:lvl8pPr marL="1371288" algn="l" defTabSz="457096" rtl="0" eaLnBrk="1" fontAlgn="base" hangingPunct="1">
              <a:lnSpc>
                <a:spcPct val="90000"/>
              </a:lnSpc>
              <a:spcBef>
                <a:spcPct val="0"/>
              </a:spcBef>
              <a:spcAft>
                <a:spcPct val="0"/>
              </a:spcAft>
              <a:defRPr sz="2400">
                <a:solidFill>
                  <a:srgbClr val="FF6319"/>
                </a:solidFill>
                <a:latin typeface="Verdana" pitchFamily="34" charset="0"/>
                <a:ea typeface="Verdana" pitchFamily="34" charset="0"/>
                <a:cs typeface="Verdana" pitchFamily="34" charset="0"/>
              </a:defRPr>
            </a:lvl8pPr>
            <a:lvl9pPr marL="1828384" algn="l" defTabSz="457096" rtl="0" eaLnBrk="1" fontAlgn="base" hangingPunct="1">
              <a:lnSpc>
                <a:spcPct val="90000"/>
              </a:lnSpc>
              <a:spcBef>
                <a:spcPct val="0"/>
              </a:spcBef>
              <a:spcAft>
                <a:spcPct val="0"/>
              </a:spcAft>
              <a:defRPr sz="2400">
                <a:solidFill>
                  <a:srgbClr val="FF6319"/>
                </a:solidFill>
                <a:latin typeface="Verdana" pitchFamily="34" charset="0"/>
                <a:ea typeface="Verdana" pitchFamily="34" charset="0"/>
                <a:cs typeface="Verdana" pitchFamily="34" charset="0"/>
              </a:defRPr>
            </a:lvl9pPr>
          </a:lstStyle>
          <a:p>
            <a:pPr algn="ctr"/>
            <a:r>
              <a:rPr lang="en-IN" sz="1800" dirty="0" err="1">
                <a:solidFill>
                  <a:srgbClr val="FFFFCC"/>
                </a:solidFill>
              </a:rPr>
              <a:t>Pashuuday</a:t>
            </a:r>
            <a:r>
              <a:rPr lang="en-IN" sz="1800" dirty="0">
                <a:solidFill>
                  <a:srgbClr val="FFFFCC"/>
                </a:solidFill>
              </a:rPr>
              <a:t> - Sustainable Livelihood through Integrated Livestock Development </a:t>
            </a:r>
          </a:p>
        </p:txBody>
      </p:sp>
      <p:pic>
        <p:nvPicPr>
          <p:cNvPr id="2" name="Picture 1">
            <a:extLst>
              <a:ext uri="{FF2B5EF4-FFF2-40B4-BE49-F238E27FC236}">
                <a16:creationId xmlns:a16="http://schemas.microsoft.com/office/drawing/2014/main" id="{8CEE939D-D0F5-A1DC-BA33-1AC082069343}"/>
              </a:ext>
            </a:extLst>
          </p:cNvPr>
          <p:cNvPicPr/>
          <p:nvPr/>
        </p:nvPicPr>
        <p:blipFill>
          <a:blip r:embed="rId2"/>
          <a:stretch>
            <a:fillRect/>
          </a:stretch>
        </p:blipFill>
        <p:spPr bwMode="auto">
          <a:xfrm>
            <a:off x="6854061" y="771549"/>
            <a:ext cx="1966411" cy="1925068"/>
          </a:xfrm>
          <a:prstGeom prst="rect">
            <a:avLst/>
          </a:prstGeom>
          <a:ln>
            <a:solidFill>
              <a:schemeClr val="tx1"/>
            </a:solidFill>
          </a:ln>
        </p:spPr>
      </p:pic>
      <p:pic>
        <p:nvPicPr>
          <p:cNvPr id="8" name="Picture 5">
            <a:extLst>
              <a:ext uri="{FF2B5EF4-FFF2-40B4-BE49-F238E27FC236}">
                <a16:creationId xmlns:a16="http://schemas.microsoft.com/office/drawing/2014/main" id="{90E262D9-A7D7-CAE2-FE4B-3BB983598F7F}"/>
              </a:ext>
            </a:extLst>
          </p:cNvPr>
          <p:cNvPicPr>
            <a:picLocks noChangeAspect="1" noChangeArrowheads="1"/>
          </p:cNvPicPr>
          <p:nvPr/>
        </p:nvPicPr>
        <p:blipFill>
          <a:blip r:embed="rId3"/>
          <a:srcRect/>
          <a:stretch>
            <a:fillRect/>
          </a:stretch>
        </p:blipFill>
        <p:spPr bwMode="auto">
          <a:xfrm>
            <a:off x="4765936" y="771549"/>
            <a:ext cx="2027013" cy="1925068"/>
          </a:xfrm>
          <a:prstGeom prst="rect">
            <a:avLst/>
          </a:prstGeom>
          <a:ln>
            <a:solidFill>
              <a:schemeClr val="tx1"/>
            </a:solidFill>
          </a:ln>
        </p:spPr>
      </p:pic>
      <p:pic>
        <p:nvPicPr>
          <p:cNvPr id="9" name="Picture 8">
            <a:extLst>
              <a:ext uri="{FF2B5EF4-FFF2-40B4-BE49-F238E27FC236}">
                <a16:creationId xmlns:a16="http://schemas.microsoft.com/office/drawing/2014/main" id="{23CD8167-9C74-1997-D316-64645FEEE218}"/>
              </a:ext>
            </a:extLst>
          </p:cNvPr>
          <p:cNvPicPr/>
          <p:nvPr/>
        </p:nvPicPr>
        <p:blipFill>
          <a:blip r:embed="rId4"/>
          <a:stretch>
            <a:fillRect/>
          </a:stretch>
        </p:blipFill>
        <p:spPr>
          <a:xfrm>
            <a:off x="2670094" y="771549"/>
            <a:ext cx="2034730" cy="1925068"/>
          </a:xfrm>
          <a:prstGeom prst="rect">
            <a:avLst/>
          </a:prstGeom>
          <a:ln>
            <a:solidFill>
              <a:schemeClr val="tx1"/>
            </a:solidFill>
          </a:ln>
        </p:spPr>
      </p:pic>
      <p:pic>
        <p:nvPicPr>
          <p:cNvPr id="10" name="Picture 9">
            <a:extLst>
              <a:ext uri="{FF2B5EF4-FFF2-40B4-BE49-F238E27FC236}">
                <a16:creationId xmlns:a16="http://schemas.microsoft.com/office/drawing/2014/main" id="{5E822AB8-DB74-6131-93DF-0128042AB0C4}"/>
              </a:ext>
            </a:extLst>
          </p:cNvPr>
          <p:cNvPicPr/>
          <p:nvPr/>
        </p:nvPicPr>
        <p:blipFill>
          <a:blip r:embed="rId5"/>
          <a:stretch>
            <a:fillRect/>
          </a:stretch>
        </p:blipFill>
        <p:spPr>
          <a:xfrm>
            <a:off x="594199" y="789905"/>
            <a:ext cx="2027013" cy="1908084"/>
          </a:xfrm>
          <a:prstGeom prst="rect">
            <a:avLst/>
          </a:prstGeom>
          <a:ln>
            <a:solidFill>
              <a:schemeClr val="tx1"/>
            </a:solidFill>
          </a:ln>
        </p:spPr>
      </p:pic>
    </p:spTree>
    <p:extLst>
      <p:ext uri="{BB962C8B-B14F-4D97-AF65-F5344CB8AC3E}">
        <p14:creationId xmlns:p14="http://schemas.microsoft.com/office/powerpoint/2010/main" val="150876422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APM Terminals PPT 25Apr2011">
  <a:themeElements>
    <a:clrScheme name="APM Terminals">
      <a:dk1>
        <a:sysClr val="windowText" lastClr="000000"/>
      </a:dk1>
      <a:lt1>
        <a:sysClr val="window" lastClr="FFFFFF"/>
      </a:lt1>
      <a:dk2>
        <a:srgbClr val="004165"/>
      </a:dk2>
      <a:lt2>
        <a:srgbClr val="FFFFFF"/>
      </a:lt2>
      <a:accent1>
        <a:srgbClr val="3CB6CE"/>
      </a:accent1>
      <a:accent2>
        <a:srgbClr val="004165"/>
      </a:accent2>
      <a:accent3>
        <a:srgbClr val="FF6319"/>
      </a:accent3>
      <a:accent4>
        <a:srgbClr val="EEAF30"/>
      </a:accent4>
      <a:accent5>
        <a:srgbClr val="776F65"/>
      </a:accent5>
      <a:accent6>
        <a:srgbClr val="CBC7BF"/>
      </a:accent6>
      <a:hlink>
        <a:srgbClr val="3CB6CE"/>
      </a:hlink>
      <a:folHlink>
        <a:srgbClr val="3CB6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effectLst/>
      </a:spPr>
      <a:bodyPr lIns="0" rIns="0" bIns="0"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2_APM Terminals PPT 25Apr2011">
  <a:themeElements>
    <a:clrScheme name="APM Terminals">
      <a:dk1>
        <a:sysClr val="windowText" lastClr="000000"/>
      </a:dk1>
      <a:lt1>
        <a:sysClr val="window" lastClr="FFFFFF"/>
      </a:lt1>
      <a:dk2>
        <a:srgbClr val="004165"/>
      </a:dk2>
      <a:lt2>
        <a:srgbClr val="FFFFFF"/>
      </a:lt2>
      <a:accent1>
        <a:srgbClr val="3CB6CE"/>
      </a:accent1>
      <a:accent2>
        <a:srgbClr val="004165"/>
      </a:accent2>
      <a:accent3>
        <a:srgbClr val="FF6319"/>
      </a:accent3>
      <a:accent4>
        <a:srgbClr val="EEAF30"/>
      </a:accent4>
      <a:accent5>
        <a:srgbClr val="776F65"/>
      </a:accent5>
      <a:accent6>
        <a:srgbClr val="CBC7BF"/>
      </a:accent6>
      <a:hlink>
        <a:srgbClr val="3CB6CE"/>
      </a:hlink>
      <a:folHlink>
        <a:srgbClr val="3CB6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effectLst/>
      </a:spPr>
      <a:bodyPr lIns="0" rIns="0" bIns="0"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10_APMT">
  <a:themeElements>
    <a:clrScheme name="APM Terminals">
      <a:dk1>
        <a:sysClr val="windowText" lastClr="000000"/>
      </a:dk1>
      <a:lt1>
        <a:sysClr val="window" lastClr="FFFFFF"/>
      </a:lt1>
      <a:dk2>
        <a:srgbClr val="004165"/>
      </a:dk2>
      <a:lt2>
        <a:srgbClr val="FFFFFF"/>
      </a:lt2>
      <a:accent1>
        <a:srgbClr val="3CB6CE"/>
      </a:accent1>
      <a:accent2>
        <a:srgbClr val="004165"/>
      </a:accent2>
      <a:accent3>
        <a:srgbClr val="FF6319"/>
      </a:accent3>
      <a:accent4>
        <a:srgbClr val="EEAF30"/>
      </a:accent4>
      <a:accent5>
        <a:srgbClr val="776F65"/>
      </a:accent5>
      <a:accent6>
        <a:srgbClr val="CBC7BF"/>
      </a:accent6>
      <a:hlink>
        <a:srgbClr val="3CB6CE"/>
      </a:hlink>
      <a:folHlink>
        <a:srgbClr val="3CB6CE"/>
      </a:folHlink>
    </a:clrScheme>
    <a:fontScheme name="APM Terminals">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effectLst/>
      </a:spPr>
      <a:bodyPr lIns="0" rIns="0" bIns="0"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2.xml><?xml version="1.0" encoding="utf-8"?>
<a:theme xmlns:a="http://schemas.openxmlformats.org/drawingml/2006/main" name="5_APMT">
  <a:themeElements>
    <a:clrScheme name="APM Terminals">
      <a:dk1>
        <a:sysClr val="windowText" lastClr="000000"/>
      </a:dk1>
      <a:lt1>
        <a:sysClr val="window" lastClr="FFFFFF"/>
      </a:lt1>
      <a:dk2>
        <a:srgbClr val="004165"/>
      </a:dk2>
      <a:lt2>
        <a:srgbClr val="FFFFFF"/>
      </a:lt2>
      <a:accent1>
        <a:srgbClr val="3CB6CE"/>
      </a:accent1>
      <a:accent2>
        <a:srgbClr val="004165"/>
      </a:accent2>
      <a:accent3>
        <a:srgbClr val="FF6319"/>
      </a:accent3>
      <a:accent4>
        <a:srgbClr val="EEAF30"/>
      </a:accent4>
      <a:accent5>
        <a:srgbClr val="776F65"/>
      </a:accent5>
      <a:accent6>
        <a:srgbClr val="CBC7BF"/>
      </a:accent6>
      <a:hlink>
        <a:srgbClr val="3CB6CE"/>
      </a:hlink>
      <a:folHlink>
        <a:srgbClr val="3CB6CE"/>
      </a:folHlink>
    </a:clrScheme>
    <a:fontScheme name="APM Terminals">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effectLst/>
      </a:spPr>
      <a:bodyPr lIns="0" rIns="0" bIns="0"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APM Terminals PPT 25Apr2011">
  <a:themeElements>
    <a:clrScheme name="APM Terminals">
      <a:dk1>
        <a:sysClr val="windowText" lastClr="000000"/>
      </a:dk1>
      <a:lt1>
        <a:sysClr val="window" lastClr="FFFFFF"/>
      </a:lt1>
      <a:dk2>
        <a:srgbClr val="004165"/>
      </a:dk2>
      <a:lt2>
        <a:srgbClr val="FFFFFF"/>
      </a:lt2>
      <a:accent1>
        <a:srgbClr val="3CB6CE"/>
      </a:accent1>
      <a:accent2>
        <a:srgbClr val="004165"/>
      </a:accent2>
      <a:accent3>
        <a:srgbClr val="FF6319"/>
      </a:accent3>
      <a:accent4>
        <a:srgbClr val="EEAF30"/>
      </a:accent4>
      <a:accent5>
        <a:srgbClr val="776F65"/>
      </a:accent5>
      <a:accent6>
        <a:srgbClr val="CBC7BF"/>
      </a:accent6>
      <a:hlink>
        <a:srgbClr val="3CB6CE"/>
      </a:hlink>
      <a:folHlink>
        <a:srgbClr val="3CB6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effectLst/>
      </a:spPr>
      <a:bodyPr lIns="0" rIns="0" bIns="0"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6_APMT">
  <a:themeElements>
    <a:clrScheme name="APM Terminals">
      <a:dk1>
        <a:sysClr val="windowText" lastClr="000000"/>
      </a:dk1>
      <a:lt1>
        <a:sysClr val="window" lastClr="FFFFFF"/>
      </a:lt1>
      <a:dk2>
        <a:srgbClr val="004165"/>
      </a:dk2>
      <a:lt2>
        <a:srgbClr val="FFFFFF"/>
      </a:lt2>
      <a:accent1>
        <a:srgbClr val="3CB6CE"/>
      </a:accent1>
      <a:accent2>
        <a:srgbClr val="004165"/>
      </a:accent2>
      <a:accent3>
        <a:srgbClr val="FF6319"/>
      </a:accent3>
      <a:accent4>
        <a:srgbClr val="EEAF30"/>
      </a:accent4>
      <a:accent5>
        <a:srgbClr val="776F65"/>
      </a:accent5>
      <a:accent6>
        <a:srgbClr val="CBC7BF"/>
      </a:accent6>
      <a:hlink>
        <a:srgbClr val="3CB6CE"/>
      </a:hlink>
      <a:folHlink>
        <a:srgbClr val="3CB6CE"/>
      </a:folHlink>
    </a:clrScheme>
    <a:fontScheme name="APM Terminals">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effectLst/>
      </a:spPr>
      <a:bodyPr lIns="0" rIns="0" bIns="0"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APMT">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PM Terminals">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effectLst/>
      </a:spPr>
      <a:bodyPr lIns="0" rIns="0" bIns="0"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3_APM Terminals PPT 25Apr2011">
  <a:themeElements>
    <a:clrScheme name="APM Terminals">
      <a:dk1>
        <a:sysClr val="windowText" lastClr="000000"/>
      </a:dk1>
      <a:lt1>
        <a:sysClr val="window" lastClr="FFFFFF"/>
      </a:lt1>
      <a:dk2>
        <a:srgbClr val="004165"/>
      </a:dk2>
      <a:lt2>
        <a:srgbClr val="FFFFFF"/>
      </a:lt2>
      <a:accent1>
        <a:srgbClr val="3CB6CE"/>
      </a:accent1>
      <a:accent2>
        <a:srgbClr val="004165"/>
      </a:accent2>
      <a:accent3>
        <a:srgbClr val="FF6319"/>
      </a:accent3>
      <a:accent4>
        <a:srgbClr val="EEAF30"/>
      </a:accent4>
      <a:accent5>
        <a:srgbClr val="776F65"/>
      </a:accent5>
      <a:accent6>
        <a:srgbClr val="CBC7BF"/>
      </a:accent6>
      <a:hlink>
        <a:srgbClr val="3CB6CE"/>
      </a:hlink>
      <a:folHlink>
        <a:srgbClr val="3CB6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effectLst/>
      </a:spPr>
      <a:bodyPr lIns="0" rIns="0" bIns="0"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8_APMT">
  <a:themeElements>
    <a:clrScheme name="APM Terminals">
      <a:dk1>
        <a:sysClr val="windowText" lastClr="000000"/>
      </a:dk1>
      <a:lt1>
        <a:sysClr val="window" lastClr="FFFFFF"/>
      </a:lt1>
      <a:dk2>
        <a:srgbClr val="004165"/>
      </a:dk2>
      <a:lt2>
        <a:srgbClr val="FFFFFF"/>
      </a:lt2>
      <a:accent1>
        <a:srgbClr val="3CB6CE"/>
      </a:accent1>
      <a:accent2>
        <a:srgbClr val="004165"/>
      </a:accent2>
      <a:accent3>
        <a:srgbClr val="FF6319"/>
      </a:accent3>
      <a:accent4>
        <a:srgbClr val="EEAF30"/>
      </a:accent4>
      <a:accent5>
        <a:srgbClr val="776F65"/>
      </a:accent5>
      <a:accent6>
        <a:srgbClr val="CBC7BF"/>
      </a:accent6>
      <a:hlink>
        <a:srgbClr val="3CB6CE"/>
      </a:hlink>
      <a:folHlink>
        <a:srgbClr val="3CB6CE"/>
      </a:folHlink>
    </a:clrScheme>
    <a:fontScheme name="APM Terminals">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effectLst/>
      </a:spPr>
      <a:bodyPr lIns="0" rIns="0" bIns="0"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9_APMT">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PM Terminals">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effectLst/>
      </a:spPr>
      <a:bodyPr lIns="0" rIns="0" bIns="0"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7_APMT">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PM Terminals">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effectLst/>
      </a:spPr>
      <a:bodyPr lIns="0" rIns="0" bIns="0"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APM Terminals">
    <a:dk1>
      <a:sysClr val="windowText" lastClr="000000"/>
    </a:dk1>
    <a:lt1>
      <a:sysClr val="window" lastClr="FFFFFF"/>
    </a:lt1>
    <a:dk2>
      <a:srgbClr val="004165"/>
    </a:dk2>
    <a:lt2>
      <a:srgbClr val="FFFFFF"/>
    </a:lt2>
    <a:accent1>
      <a:srgbClr val="3CB6CE"/>
    </a:accent1>
    <a:accent2>
      <a:srgbClr val="004165"/>
    </a:accent2>
    <a:accent3>
      <a:srgbClr val="FF6319"/>
    </a:accent3>
    <a:accent4>
      <a:srgbClr val="EEAF30"/>
    </a:accent4>
    <a:accent5>
      <a:srgbClr val="776F65"/>
    </a:accent5>
    <a:accent6>
      <a:srgbClr val="CBC7BF"/>
    </a:accent6>
    <a:hlink>
      <a:srgbClr val="3CB6CE"/>
    </a:hlink>
    <a:folHlink>
      <a:srgbClr val="3CB6CE"/>
    </a:folHlink>
  </a:clrScheme>
</a:themeOverride>
</file>

<file path=ppt/theme/themeOverride2.xml><?xml version="1.0" encoding="utf-8"?>
<a:themeOverride xmlns:a="http://schemas.openxmlformats.org/drawingml/2006/main">
  <a:clrScheme name="APM Terminals">
    <a:dk1>
      <a:sysClr val="windowText" lastClr="000000"/>
    </a:dk1>
    <a:lt1>
      <a:sysClr val="window" lastClr="FFFFFF"/>
    </a:lt1>
    <a:dk2>
      <a:srgbClr val="004165"/>
    </a:dk2>
    <a:lt2>
      <a:srgbClr val="FFFFFF"/>
    </a:lt2>
    <a:accent1>
      <a:srgbClr val="3CB6CE"/>
    </a:accent1>
    <a:accent2>
      <a:srgbClr val="004165"/>
    </a:accent2>
    <a:accent3>
      <a:srgbClr val="FF6319"/>
    </a:accent3>
    <a:accent4>
      <a:srgbClr val="EEAF30"/>
    </a:accent4>
    <a:accent5>
      <a:srgbClr val="776F65"/>
    </a:accent5>
    <a:accent6>
      <a:srgbClr val="CBC7BF"/>
    </a:accent6>
    <a:hlink>
      <a:srgbClr val="3CB6CE"/>
    </a:hlink>
    <a:folHlink>
      <a:srgbClr val="3CB6CE"/>
    </a:folHlink>
  </a:clrScheme>
</a:themeOverride>
</file>

<file path=ppt/theme/themeOverride3.xml><?xml version="1.0" encoding="utf-8"?>
<a:themeOverride xmlns:a="http://schemas.openxmlformats.org/drawingml/2006/main">
  <a:clrScheme name="APM Terminals">
    <a:dk1>
      <a:sysClr val="windowText" lastClr="000000"/>
    </a:dk1>
    <a:lt1>
      <a:sysClr val="window" lastClr="FFFFFF"/>
    </a:lt1>
    <a:dk2>
      <a:srgbClr val="004165"/>
    </a:dk2>
    <a:lt2>
      <a:srgbClr val="FFFFFF"/>
    </a:lt2>
    <a:accent1>
      <a:srgbClr val="3CB6CE"/>
    </a:accent1>
    <a:accent2>
      <a:srgbClr val="004165"/>
    </a:accent2>
    <a:accent3>
      <a:srgbClr val="FF6319"/>
    </a:accent3>
    <a:accent4>
      <a:srgbClr val="EEAF30"/>
    </a:accent4>
    <a:accent5>
      <a:srgbClr val="776F65"/>
    </a:accent5>
    <a:accent6>
      <a:srgbClr val="CBC7BF"/>
    </a:accent6>
    <a:hlink>
      <a:srgbClr val="3CB6CE"/>
    </a:hlink>
    <a:folHlink>
      <a:srgbClr val="3CB6CE"/>
    </a:folHlink>
  </a:clrScheme>
</a:themeOverride>
</file>

<file path=ppt/theme/themeOverride4.xml><?xml version="1.0" encoding="utf-8"?>
<a:themeOverride xmlns:a="http://schemas.openxmlformats.org/drawingml/2006/main">
  <a:clrScheme name="APM Terminals">
    <a:dk1>
      <a:sysClr val="windowText" lastClr="000000"/>
    </a:dk1>
    <a:lt1>
      <a:sysClr val="window" lastClr="FFFFFF"/>
    </a:lt1>
    <a:dk2>
      <a:srgbClr val="004165"/>
    </a:dk2>
    <a:lt2>
      <a:srgbClr val="FFFFFF"/>
    </a:lt2>
    <a:accent1>
      <a:srgbClr val="3CB6CE"/>
    </a:accent1>
    <a:accent2>
      <a:srgbClr val="004165"/>
    </a:accent2>
    <a:accent3>
      <a:srgbClr val="FF6319"/>
    </a:accent3>
    <a:accent4>
      <a:srgbClr val="EEAF30"/>
    </a:accent4>
    <a:accent5>
      <a:srgbClr val="776F65"/>
    </a:accent5>
    <a:accent6>
      <a:srgbClr val="CBC7BF"/>
    </a:accent6>
    <a:hlink>
      <a:srgbClr val="3CB6CE"/>
    </a:hlink>
    <a:folHlink>
      <a:srgbClr val="3CB6CE"/>
    </a:folHlink>
  </a:clrScheme>
</a:themeOverride>
</file>

<file path=ppt/theme/themeOverride5.xml><?xml version="1.0" encoding="utf-8"?>
<a:themeOverride xmlns:a="http://schemas.openxmlformats.org/drawingml/2006/main">
  <a:clrScheme name="APM Terminals">
    <a:dk1>
      <a:sysClr val="windowText" lastClr="000000"/>
    </a:dk1>
    <a:lt1>
      <a:sysClr val="window" lastClr="FFFFFF"/>
    </a:lt1>
    <a:dk2>
      <a:srgbClr val="004165"/>
    </a:dk2>
    <a:lt2>
      <a:srgbClr val="FFFFFF"/>
    </a:lt2>
    <a:accent1>
      <a:srgbClr val="3CB6CE"/>
    </a:accent1>
    <a:accent2>
      <a:srgbClr val="004165"/>
    </a:accent2>
    <a:accent3>
      <a:srgbClr val="FF6319"/>
    </a:accent3>
    <a:accent4>
      <a:srgbClr val="EEAF30"/>
    </a:accent4>
    <a:accent5>
      <a:srgbClr val="776F65"/>
    </a:accent5>
    <a:accent6>
      <a:srgbClr val="CBC7BF"/>
    </a:accent6>
    <a:hlink>
      <a:srgbClr val="3CB6CE"/>
    </a:hlink>
    <a:folHlink>
      <a:srgbClr val="3CB6CE"/>
    </a:folHlink>
  </a:clrScheme>
</a:themeOverride>
</file>

<file path=ppt/theme/themeOverride6.xml><?xml version="1.0" encoding="utf-8"?>
<a:themeOverride xmlns:a="http://schemas.openxmlformats.org/drawingml/2006/main">
  <a:clrScheme name="APM Terminals">
    <a:dk1>
      <a:sysClr val="windowText" lastClr="000000"/>
    </a:dk1>
    <a:lt1>
      <a:sysClr val="window" lastClr="FFFFFF"/>
    </a:lt1>
    <a:dk2>
      <a:srgbClr val="004165"/>
    </a:dk2>
    <a:lt2>
      <a:srgbClr val="FFFFFF"/>
    </a:lt2>
    <a:accent1>
      <a:srgbClr val="3CB6CE"/>
    </a:accent1>
    <a:accent2>
      <a:srgbClr val="004165"/>
    </a:accent2>
    <a:accent3>
      <a:srgbClr val="FF6319"/>
    </a:accent3>
    <a:accent4>
      <a:srgbClr val="EEAF30"/>
    </a:accent4>
    <a:accent5>
      <a:srgbClr val="776F65"/>
    </a:accent5>
    <a:accent6>
      <a:srgbClr val="CBC7BF"/>
    </a:accent6>
    <a:hlink>
      <a:srgbClr val="3CB6CE"/>
    </a:hlink>
    <a:folHlink>
      <a:srgbClr val="3CB6CE"/>
    </a:folHlink>
  </a:clrScheme>
</a:themeOverride>
</file>

<file path=ppt/theme/themeOverride7.xml><?xml version="1.0" encoding="utf-8"?>
<a:themeOverride xmlns:a="http://schemas.openxmlformats.org/drawingml/2006/main">
  <a:clrScheme name="APM Terminals">
    <a:dk1>
      <a:sysClr val="windowText" lastClr="000000"/>
    </a:dk1>
    <a:lt1>
      <a:sysClr val="window" lastClr="FFFFFF"/>
    </a:lt1>
    <a:dk2>
      <a:srgbClr val="004165"/>
    </a:dk2>
    <a:lt2>
      <a:srgbClr val="FFFFFF"/>
    </a:lt2>
    <a:accent1>
      <a:srgbClr val="3CB6CE"/>
    </a:accent1>
    <a:accent2>
      <a:srgbClr val="004165"/>
    </a:accent2>
    <a:accent3>
      <a:srgbClr val="FF6319"/>
    </a:accent3>
    <a:accent4>
      <a:srgbClr val="EEAF30"/>
    </a:accent4>
    <a:accent5>
      <a:srgbClr val="776F65"/>
    </a:accent5>
    <a:accent6>
      <a:srgbClr val="CBC7BF"/>
    </a:accent6>
    <a:hlink>
      <a:srgbClr val="3CB6CE"/>
    </a:hlink>
    <a:folHlink>
      <a:srgbClr val="3CB6CE"/>
    </a:folHlink>
  </a:clrScheme>
</a:themeOverride>
</file>

<file path=docProps/app.xml><?xml version="1.0" encoding="utf-8"?>
<Properties xmlns="http://schemas.openxmlformats.org/officeDocument/2006/extended-properties" xmlns:vt="http://schemas.openxmlformats.org/officeDocument/2006/docPropsVTypes">
  <Template>Global HR Chart (2)</Template>
  <TotalTime>816</TotalTime>
  <Words>1575</Words>
  <Application>Microsoft Office PowerPoint</Application>
  <PresentationFormat>On-screen Show (16:9)</PresentationFormat>
  <Paragraphs>118</Paragraphs>
  <Slides>16</Slides>
  <Notes>1</Notes>
  <HiddenSlides>0</HiddenSlides>
  <MMClips>0</MMClips>
  <ScaleCrop>false</ScaleCrop>
  <HeadingPairs>
    <vt:vector size="8" baseType="variant">
      <vt:variant>
        <vt:lpstr>Fonts Used</vt:lpstr>
      </vt:variant>
      <vt:variant>
        <vt:i4>4</vt:i4>
      </vt:variant>
      <vt:variant>
        <vt:lpstr>Theme</vt:lpstr>
      </vt:variant>
      <vt:variant>
        <vt:i4>11</vt:i4>
      </vt:variant>
      <vt:variant>
        <vt:lpstr>Embedded OLE Servers</vt:lpstr>
      </vt:variant>
      <vt:variant>
        <vt:i4>1</vt:i4>
      </vt:variant>
      <vt:variant>
        <vt:lpstr>Slide Titles</vt:lpstr>
      </vt:variant>
      <vt:variant>
        <vt:i4>16</vt:i4>
      </vt:variant>
    </vt:vector>
  </HeadingPairs>
  <TitlesOfParts>
    <vt:vector size="32" baseType="lpstr">
      <vt:lpstr>Arial</vt:lpstr>
      <vt:lpstr>Calibri</vt:lpstr>
      <vt:lpstr>Lucida Grande</vt:lpstr>
      <vt:lpstr>Verdana</vt:lpstr>
      <vt:lpstr>APM Terminals PPT 25Apr2011</vt:lpstr>
      <vt:lpstr>5_APMT</vt:lpstr>
      <vt:lpstr>1_APM Terminals PPT 25Apr2011</vt:lpstr>
      <vt:lpstr>6_APMT</vt:lpstr>
      <vt:lpstr>4_APMT</vt:lpstr>
      <vt:lpstr>3_APM Terminals PPT 25Apr2011</vt:lpstr>
      <vt:lpstr>8_APMT</vt:lpstr>
      <vt:lpstr>9_APMT</vt:lpstr>
      <vt:lpstr>7_APMT</vt:lpstr>
      <vt:lpstr>2_APM Terminals PPT 25Apr2011</vt:lpstr>
      <vt:lpstr>10_APMT</vt:lpstr>
      <vt:lpstr>think-cell Slide</vt:lpstr>
      <vt:lpstr>PowerPoint Presentation</vt:lpstr>
      <vt:lpstr>PowerPoint Presentation</vt:lpstr>
      <vt:lpstr>PowerPoint Presentation</vt:lpstr>
      <vt:lpstr>PowerPoint Presentation</vt:lpstr>
      <vt:lpstr>PowerPoint Presentation</vt:lpstr>
      <vt:lpstr>PowerPoint Presentation</vt:lpstr>
      <vt:lpstr>Jal Saanchya - Deepening and desilting of water bodies, Construction of Check Dams, Plantation Drive, Beach Cleaning etc.</vt:lpstr>
      <vt:lpstr>PowerPoint Presentation</vt:lpstr>
      <vt:lpstr>PowerPoint Presentation</vt:lpstr>
      <vt:lpstr>Raksha - Medical &amp; Ambulance Support to Villagers </vt:lpstr>
      <vt:lpstr>Roshani – Bi Monthly Eye Check-up Camp at Rajula and Surgery at Sudarshan Netralaya, Amreli</vt:lpstr>
      <vt:lpstr>PowerPoint Presentation</vt:lpstr>
      <vt:lpstr>PowerPoint Presentation</vt:lpstr>
      <vt:lpstr>Disaster Relief and Rehabilitation Work</vt:lpstr>
      <vt:lpstr>Other Activities (Partial)</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Shailendra Gupta</dc:creator>
  <cp:lastModifiedBy>Shailendra Gupta</cp:lastModifiedBy>
  <cp:revision>36</cp:revision>
  <cp:lastPrinted>2025-06-25T06:43:58Z</cp:lastPrinted>
  <dcterms:created xsi:type="dcterms:W3CDTF">2014-12-15T06:30:26Z</dcterms:created>
  <dcterms:modified xsi:type="dcterms:W3CDTF">2025-06-25T08:54:20Z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LCID">
    <vt:i4>1033</vt:i4>
  </property>
  <property fmtid="{D5CDD505-2E9C-101B-9397-08002B2CF9AE}" pid="3" name="_Version">
    <vt:lpwstr>12.0.4518</vt:lpwstr>
  </property>
  <property fmtid="{D5CDD505-2E9C-101B-9397-08002B2CF9AE}" pid="4" name="MSIP_Label_71bba39d-4745-4e9d-97db-0c1927b54242_Enabled">
    <vt:lpwstr>true</vt:lpwstr>
  </property>
  <property fmtid="{D5CDD505-2E9C-101B-9397-08002B2CF9AE}" pid="5" name="MSIP_Label_71bba39d-4745-4e9d-97db-0c1927b54242_SetDate">
    <vt:lpwstr>2024-01-06T04:52:42Z</vt:lpwstr>
  </property>
  <property fmtid="{D5CDD505-2E9C-101B-9397-08002B2CF9AE}" pid="6" name="MSIP_Label_71bba39d-4745-4e9d-97db-0c1927b54242_Method">
    <vt:lpwstr>Privileged</vt:lpwstr>
  </property>
  <property fmtid="{D5CDD505-2E9C-101B-9397-08002B2CF9AE}" pid="7" name="MSIP_Label_71bba39d-4745-4e9d-97db-0c1927b54242_Name">
    <vt:lpwstr>Internal</vt:lpwstr>
  </property>
  <property fmtid="{D5CDD505-2E9C-101B-9397-08002B2CF9AE}" pid="8" name="MSIP_Label_71bba39d-4745-4e9d-97db-0c1927b54242_SiteId">
    <vt:lpwstr>05d75c05-fa1a-42e7-9cf1-eb416c396f2d</vt:lpwstr>
  </property>
  <property fmtid="{D5CDD505-2E9C-101B-9397-08002B2CF9AE}" pid="9" name="MSIP_Label_71bba39d-4745-4e9d-97db-0c1927b54242_ActionId">
    <vt:lpwstr>2ea366eb-5b93-4d2a-a186-52572998df9d</vt:lpwstr>
  </property>
  <property fmtid="{D5CDD505-2E9C-101B-9397-08002B2CF9AE}" pid="10" name="MSIP_Label_71bba39d-4745-4e9d-97db-0c1927b54242_ContentBits">
    <vt:lpwstr>2</vt:lpwstr>
  </property>
</Properties>
</file>