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Override1.xml" ContentType="application/vnd.openxmlformats-officedocument.themeOverrid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 id="2147487762" r:id="rId2"/>
    <p:sldMasterId id="2147487823" r:id="rId3"/>
    <p:sldMasterId id="2147487864" r:id="rId4"/>
  </p:sldMasterIdLst>
  <p:notesMasterIdLst>
    <p:notesMasterId r:id="rId20"/>
  </p:notesMasterIdLst>
  <p:sldIdLst>
    <p:sldId id="546" r:id="rId5"/>
    <p:sldId id="1381" r:id="rId6"/>
    <p:sldId id="1369" r:id="rId7"/>
    <p:sldId id="1372" r:id="rId8"/>
    <p:sldId id="1371" r:id="rId9"/>
    <p:sldId id="1373" r:id="rId10"/>
    <p:sldId id="1382" r:id="rId11"/>
    <p:sldId id="1389" r:id="rId12"/>
    <p:sldId id="1383" r:id="rId13"/>
    <p:sldId id="1384" r:id="rId14"/>
    <p:sldId id="1385" r:id="rId15"/>
    <p:sldId id="1386" r:id="rId16"/>
    <p:sldId id="1388" r:id="rId17"/>
    <p:sldId id="1387" r:id="rId18"/>
    <p:sldId id="548" r:id="rId19"/>
  </p:sldIdLst>
  <p:sldSz cx="9144000" cy="5143500" type="screen16x9"/>
  <p:notesSz cx="6797675" cy="9928225"/>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096" algn="l" rtl="0" fontAlgn="base">
      <a:spcBef>
        <a:spcPct val="0"/>
      </a:spcBef>
      <a:spcAft>
        <a:spcPct val="0"/>
      </a:spcAft>
      <a:defRPr kern="1200">
        <a:solidFill>
          <a:schemeClr val="tx1"/>
        </a:solidFill>
        <a:latin typeface="Calibri" pitchFamily="34" charset="0"/>
        <a:ea typeface="+mn-ea"/>
        <a:cs typeface="Arial" pitchFamily="34" charset="0"/>
      </a:defRPr>
    </a:lvl2pPr>
    <a:lvl3pPr marL="914192" algn="l" rtl="0" fontAlgn="base">
      <a:spcBef>
        <a:spcPct val="0"/>
      </a:spcBef>
      <a:spcAft>
        <a:spcPct val="0"/>
      </a:spcAft>
      <a:defRPr kern="1200">
        <a:solidFill>
          <a:schemeClr val="tx1"/>
        </a:solidFill>
        <a:latin typeface="Calibri" pitchFamily="34" charset="0"/>
        <a:ea typeface="+mn-ea"/>
        <a:cs typeface="Arial" pitchFamily="34" charset="0"/>
      </a:defRPr>
    </a:lvl3pPr>
    <a:lvl4pPr marL="1371288" algn="l" rtl="0" fontAlgn="base">
      <a:spcBef>
        <a:spcPct val="0"/>
      </a:spcBef>
      <a:spcAft>
        <a:spcPct val="0"/>
      </a:spcAft>
      <a:defRPr kern="1200">
        <a:solidFill>
          <a:schemeClr val="tx1"/>
        </a:solidFill>
        <a:latin typeface="Calibri" pitchFamily="34" charset="0"/>
        <a:ea typeface="+mn-ea"/>
        <a:cs typeface="Arial" pitchFamily="34" charset="0"/>
      </a:defRPr>
    </a:lvl4pPr>
    <a:lvl5pPr marL="1828384" algn="l" rtl="0" fontAlgn="base">
      <a:spcBef>
        <a:spcPct val="0"/>
      </a:spcBef>
      <a:spcAft>
        <a:spcPct val="0"/>
      </a:spcAft>
      <a:defRPr kern="1200">
        <a:solidFill>
          <a:schemeClr val="tx1"/>
        </a:solidFill>
        <a:latin typeface="Calibri" pitchFamily="34" charset="0"/>
        <a:ea typeface="+mn-ea"/>
        <a:cs typeface="Arial" pitchFamily="34" charset="0"/>
      </a:defRPr>
    </a:lvl5pPr>
    <a:lvl6pPr marL="2285480" algn="l" defTabSz="914192" rtl="0" eaLnBrk="1" latinLnBrk="0" hangingPunct="1">
      <a:defRPr kern="1200">
        <a:solidFill>
          <a:schemeClr val="tx1"/>
        </a:solidFill>
        <a:latin typeface="Calibri" pitchFamily="34" charset="0"/>
        <a:ea typeface="+mn-ea"/>
        <a:cs typeface="Arial" pitchFamily="34" charset="0"/>
      </a:defRPr>
    </a:lvl6pPr>
    <a:lvl7pPr marL="2742576" algn="l" defTabSz="914192" rtl="0" eaLnBrk="1" latinLnBrk="0" hangingPunct="1">
      <a:defRPr kern="1200">
        <a:solidFill>
          <a:schemeClr val="tx1"/>
        </a:solidFill>
        <a:latin typeface="Calibri" pitchFamily="34" charset="0"/>
        <a:ea typeface="+mn-ea"/>
        <a:cs typeface="Arial" pitchFamily="34" charset="0"/>
      </a:defRPr>
    </a:lvl7pPr>
    <a:lvl8pPr marL="3199672" algn="l" defTabSz="914192" rtl="0" eaLnBrk="1" latinLnBrk="0" hangingPunct="1">
      <a:defRPr kern="1200">
        <a:solidFill>
          <a:schemeClr val="tx1"/>
        </a:solidFill>
        <a:latin typeface="Calibri" pitchFamily="34" charset="0"/>
        <a:ea typeface="+mn-ea"/>
        <a:cs typeface="Arial" pitchFamily="34" charset="0"/>
      </a:defRPr>
    </a:lvl8pPr>
    <a:lvl9pPr marL="3656768" algn="l" defTabSz="914192"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66CCFF"/>
    <a:srgbClr val="0099FF"/>
    <a:srgbClr val="0066FF"/>
    <a:srgbClr val="FF9900"/>
    <a:srgbClr val="FFFF99"/>
    <a:srgbClr val="FF9966"/>
    <a:srgbClr val="FC2C02"/>
    <a:srgbClr val="FF6600"/>
    <a:srgbClr val="3BEE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1A4F15-5336-4336-BD07-952951936191}" v="107" dt="2026-07-07T10:25:53.0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426" autoAdjust="0"/>
    <p:restoredTop sz="99710" autoAdjust="0"/>
  </p:normalViewPr>
  <p:slideViewPr>
    <p:cSldViewPr>
      <p:cViewPr varScale="1">
        <p:scale>
          <a:sx n="84" d="100"/>
          <a:sy n="84" d="100"/>
        </p:scale>
        <p:origin x="328" y="5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8" d="100"/>
          <a:sy n="48" d="100"/>
        </p:scale>
        <p:origin x="3024"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CD28FC-BB8E-407D-89A8-10E6F5E182DB}" type="doc">
      <dgm:prSet loTypeId="urn:microsoft.com/office/officeart/2005/8/layout/radial5" loCatId="cycle" qsTypeId="urn:microsoft.com/office/officeart/2005/8/quickstyle/3d2" qsCatId="3D" csTypeId="urn:microsoft.com/office/officeart/2005/8/colors/colorful1" csCatId="colorful" phldr="1"/>
      <dgm:spPr/>
      <dgm:t>
        <a:bodyPr/>
        <a:lstStyle/>
        <a:p>
          <a:endParaRPr lang="en-IN"/>
        </a:p>
      </dgm:t>
    </dgm:pt>
    <dgm:pt modelId="{5BF2217B-1C73-47D7-8217-984F65174379}">
      <dgm:prSet phldrT="[Text]"/>
      <dgm:spPr>
        <a:solidFill>
          <a:srgbClr val="0070C0"/>
        </a:solidFill>
      </dgm:spPr>
      <dgm:t>
        <a:bodyPr/>
        <a:lstStyle/>
        <a:p>
          <a:r>
            <a:rPr lang="en-IN" dirty="0"/>
            <a:t>APM Terminals</a:t>
          </a:r>
        </a:p>
        <a:p>
          <a:r>
            <a:rPr lang="en-IN" dirty="0"/>
            <a:t>CSR </a:t>
          </a:r>
        </a:p>
      </dgm:t>
    </dgm:pt>
    <dgm:pt modelId="{09FDAC3E-0DBC-4025-B5CA-28DE8D1C56D1}" type="parTrans" cxnId="{0FF613CE-E1B5-4DC4-9DC1-412223B13E9A}">
      <dgm:prSet/>
      <dgm:spPr/>
      <dgm:t>
        <a:bodyPr/>
        <a:lstStyle/>
        <a:p>
          <a:endParaRPr lang="en-IN"/>
        </a:p>
      </dgm:t>
    </dgm:pt>
    <dgm:pt modelId="{74697D1F-41B2-45C0-BB86-77A5FB86B793}" type="sibTrans" cxnId="{0FF613CE-E1B5-4DC4-9DC1-412223B13E9A}">
      <dgm:prSet/>
      <dgm:spPr/>
      <dgm:t>
        <a:bodyPr/>
        <a:lstStyle/>
        <a:p>
          <a:endParaRPr lang="en-IN"/>
        </a:p>
      </dgm:t>
    </dgm:pt>
    <dgm:pt modelId="{F11540DF-6208-4418-A8AB-6768736BDF84}">
      <dgm:prSet phldrT="[Text]" custT="1"/>
      <dgm:spPr>
        <a:solidFill>
          <a:srgbClr val="FF3300"/>
        </a:solidFill>
      </dgm:spPr>
      <dgm:t>
        <a:bodyPr/>
        <a:lstStyle/>
        <a:p>
          <a:r>
            <a:rPr lang="en-IN" sz="1000" dirty="0"/>
            <a:t>Education</a:t>
          </a:r>
        </a:p>
      </dgm:t>
    </dgm:pt>
    <dgm:pt modelId="{26322BEF-9D43-41DB-91AD-3AD444D20466}" type="parTrans" cxnId="{8F64F5A9-6D42-41A2-9F93-10BB43A7205C}">
      <dgm:prSet/>
      <dgm:spPr>
        <a:solidFill>
          <a:srgbClr val="FC2C02"/>
        </a:solidFill>
      </dgm:spPr>
      <dgm:t>
        <a:bodyPr/>
        <a:lstStyle/>
        <a:p>
          <a:endParaRPr lang="en-IN" dirty="0"/>
        </a:p>
      </dgm:t>
    </dgm:pt>
    <dgm:pt modelId="{38B8544B-840A-4B0B-A148-FCFBB52A10BD}" type="sibTrans" cxnId="{8F64F5A9-6D42-41A2-9F93-10BB43A7205C}">
      <dgm:prSet/>
      <dgm:spPr/>
      <dgm:t>
        <a:bodyPr/>
        <a:lstStyle/>
        <a:p>
          <a:endParaRPr lang="en-IN"/>
        </a:p>
      </dgm:t>
    </dgm:pt>
    <dgm:pt modelId="{2F8CCCC0-B58F-4DDA-8487-E87D8CCA917B}">
      <dgm:prSet phldrT="[Text]"/>
      <dgm:spPr>
        <a:solidFill>
          <a:srgbClr val="00B0F0"/>
        </a:solidFill>
      </dgm:spPr>
      <dgm:t>
        <a:bodyPr/>
        <a:lstStyle/>
        <a:p>
          <a:r>
            <a:rPr lang="en-IN" dirty="0"/>
            <a:t>Women and Skill Development</a:t>
          </a:r>
        </a:p>
      </dgm:t>
    </dgm:pt>
    <dgm:pt modelId="{8AE4AEC1-0D9F-4B90-A11F-CA04F857CDC0}" type="parTrans" cxnId="{3B5CCBAE-BFE7-4DE6-85EB-03F37F0DE01C}">
      <dgm:prSet/>
      <dgm:spPr>
        <a:solidFill>
          <a:srgbClr val="00B0F0"/>
        </a:solidFill>
      </dgm:spPr>
      <dgm:t>
        <a:bodyPr/>
        <a:lstStyle/>
        <a:p>
          <a:endParaRPr lang="en-IN" dirty="0"/>
        </a:p>
      </dgm:t>
    </dgm:pt>
    <dgm:pt modelId="{414F5AE3-6362-4E52-9724-3BA55F5B4E09}" type="sibTrans" cxnId="{3B5CCBAE-BFE7-4DE6-85EB-03F37F0DE01C}">
      <dgm:prSet/>
      <dgm:spPr/>
      <dgm:t>
        <a:bodyPr/>
        <a:lstStyle/>
        <a:p>
          <a:endParaRPr lang="en-IN"/>
        </a:p>
      </dgm:t>
    </dgm:pt>
    <dgm:pt modelId="{A1CC4C9E-9907-4333-A00E-D2DA8CFD55FB}">
      <dgm:prSet phldrT="[Text]"/>
      <dgm:spPr>
        <a:solidFill>
          <a:schemeClr val="accent6">
            <a:lumMod val="75000"/>
          </a:schemeClr>
        </a:solidFill>
      </dgm:spPr>
      <dgm:t>
        <a:bodyPr/>
        <a:lstStyle/>
        <a:p>
          <a:r>
            <a:rPr lang="en-IN" dirty="0"/>
            <a:t>Health, Safety &amp; Environment</a:t>
          </a:r>
        </a:p>
      </dgm:t>
    </dgm:pt>
    <dgm:pt modelId="{F8160B28-53A3-4735-8CE2-DACC2EB6F3EC}" type="parTrans" cxnId="{6355441B-4252-46BA-BB83-5C775DEBF904}">
      <dgm:prSet/>
      <dgm:spPr>
        <a:solidFill>
          <a:schemeClr val="accent6">
            <a:lumMod val="75000"/>
          </a:schemeClr>
        </a:solidFill>
      </dgm:spPr>
      <dgm:t>
        <a:bodyPr/>
        <a:lstStyle/>
        <a:p>
          <a:endParaRPr lang="en-IN" dirty="0"/>
        </a:p>
      </dgm:t>
    </dgm:pt>
    <dgm:pt modelId="{65E9DD57-4B18-4112-ABBB-E78E6FD4AE25}" type="sibTrans" cxnId="{6355441B-4252-46BA-BB83-5C775DEBF904}">
      <dgm:prSet/>
      <dgm:spPr/>
      <dgm:t>
        <a:bodyPr/>
        <a:lstStyle/>
        <a:p>
          <a:endParaRPr lang="en-IN"/>
        </a:p>
      </dgm:t>
    </dgm:pt>
    <dgm:pt modelId="{28282D67-792D-4886-A9E3-237FF43E7A27}">
      <dgm:prSet phldrT="[Text]" custT="1"/>
      <dgm:spPr>
        <a:solidFill>
          <a:srgbClr val="7030A0"/>
        </a:solidFill>
      </dgm:spPr>
      <dgm:t>
        <a:bodyPr/>
        <a:lstStyle/>
        <a:p>
          <a:r>
            <a:rPr lang="en-IN" sz="800" dirty="0"/>
            <a:t>Disaster &amp; Relief Management </a:t>
          </a:r>
        </a:p>
      </dgm:t>
    </dgm:pt>
    <dgm:pt modelId="{1952A6B4-A70B-49AD-BF49-31ACDF9BDE71}" type="parTrans" cxnId="{164D2E66-BF97-4AF0-AE4C-D67F414E97F4}">
      <dgm:prSet/>
      <dgm:spPr>
        <a:solidFill>
          <a:srgbClr val="7030A0"/>
        </a:solidFill>
      </dgm:spPr>
      <dgm:t>
        <a:bodyPr/>
        <a:lstStyle/>
        <a:p>
          <a:endParaRPr lang="en-IN" dirty="0"/>
        </a:p>
      </dgm:t>
    </dgm:pt>
    <dgm:pt modelId="{A1047CC2-335A-4C4C-8D1C-D2BAFA3374A0}" type="sibTrans" cxnId="{164D2E66-BF97-4AF0-AE4C-D67F414E97F4}">
      <dgm:prSet/>
      <dgm:spPr/>
      <dgm:t>
        <a:bodyPr/>
        <a:lstStyle/>
        <a:p>
          <a:endParaRPr lang="en-IN"/>
        </a:p>
      </dgm:t>
    </dgm:pt>
    <dgm:pt modelId="{72E70DE8-CF5E-43AB-9C76-460BF31E1C9D}">
      <dgm:prSet phldrT="[Text]" custT="1"/>
      <dgm:spPr>
        <a:solidFill>
          <a:schemeClr val="accent1">
            <a:lumMod val="75000"/>
          </a:schemeClr>
        </a:solidFill>
      </dgm:spPr>
      <dgm:t>
        <a:bodyPr/>
        <a:lstStyle/>
        <a:p>
          <a:r>
            <a:rPr lang="en-IN" sz="1000" dirty="0"/>
            <a:t>Socio Economic Development </a:t>
          </a:r>
        </a:p>
      </dgm:t>
    </dgm:pt>
    <dgm:pt modelId="{C1AB473E-0200-4E5A-9A21-335DB8801719}" type="parTrans" cxnId="{593DDA69-CECD-462D-B311-12BCE1B79BE9}">
      <dgm:prSet/>
      <dgm:spPr>
        <a:solidFill>
          <a:schemeClr val="accent1">
            <a:lumMod val="75000"/>
          </a:schemeClr>
        </a:solidFill>
        <a:ln>
          <a:solidFill>
            <a:srgbClr val="92D050"/>
          </a:solidFill>
        </a:ln>
      </dgm:spPr>
      <dgm:t>
        <a:bodyPr/>
        <a:lstStyle/>
        <a:p>
          <a:endParaRPr lang="en-IN" dirty="0"/>
        </a:p>
      </dgm:t>
    </dgm:pt>
    <dgm:pt modelId="{828A207E-3831-4C37-BEEA-F2863056009D}" type="sibTrans" cxnId="{593DDA69-CECD-462D-B311-12BCE1B79BE9}">
      <dgm:prSet/>
      <dgm:spPr/>
      <dgm:t>
        <a:bodyPr/>
        <a:lstStyle/>
        <a:p>
          <a:endParaRPr lang="en-IN"/>
        </a:p>
      </dgm:t>
    </dgm:pt>
    <dgm:pt modelId="{199D363C-9802-411A-B177-455F552E2F18}" type="pres">
      <dgm:prSet presAssocID="{8ECD28FC-BB8E-407D-89A8-10E6F5E182DB}" presName="Name0" presStyleCnt="0">
        <dgm:presLayoutVars>
          <dgm:chMax val="1"/>
          <dgm:dir/>
          <dgm:animLvl val="ctr"/>
          <dgm:resizeHandles val="exact"/>
        </dgm:presLayoutVars>
      </dgm:prSet>
      <dgm:spPr/>
    </dgm:pt>
    <dgm:pt modelId="{DFAEE829-4BFC-4FED-A687-CB59A0379082}" type="pres">
      <dgm:prSet presAssocID="{5BF2217B-1C73-47D7-8217-984F65174379}" presName="centerShape" presStyleLbl="node0" presStyleIdx="0" presStyleCnt="1"/>
      <dgm:spPr/>
    </dgm:pt>
    <dgm:pt modelId="{88EBC19F-3995-4BF2-A603-4D15350B6D19}" type="pres">
      <dgm:prSet presAssocID="{26322BEF-9D43-41DB-91AD-3AD444D20466}" presName="parTrans" presStyleLbl="sibTrans2D1" presStyleIdx="0" presStyleCnt="5"/>
      <dgm:spPr/>
    </dgm:pt>
    <dgm:pt modelId="{BA9FD533-1C17-4982-96C6-A96EF6EC2A51}" type="pres">
      <dgm:prSet presAssocID="{26322BEF-9D43-41DB-91AD-3AD444D20466}" presName="connectorText" presStyleLbl="sibTrans2D1" presStyleIdx="0" presStyleCnt="5"/>
      <dgm:spPr/>
    </dgm:pt>
    <dgm:pt modelId="{C489976A-A0CF-488E-8349-A917F7097BBB}" type="pres">
      <dgm:prSet presAssocID="{F11540DF-6208-4418-A8AB-6768736BDF84}" presName="node" presStyleLbl="node1" presStyleIdx="0" presStyleCnt="5">
        <dgm:presLayoutVars>
          <dgm:bulletEnabled val="1"/>
        </dgm:presLayoutVars>
      </dgm:prSet>
      <dgm:spPr/>
    </dgm:pt>
    <dgm:pt modelId="{B3B69CF3-F00D-46C3-AD7F-608A8E6B1CF2}" type="pres">
      <dgm:prSet presAssocID="{8AE4AEC1-0D9F-4B90-A11F-CA04F857CDC0}" presName="parTrans" presStyleLbl="sibTrans2D1" presStyleIdx="1" presStyleCnt="5"/>
      <dgm:spPr/>
    </dgm:pt>
    <dgm:pt modelId="{90EBC507-1F55-4A93-9FFB-CAEE2C3CBB5E}" type="pres">
      <dgm:prSet presAssocID="{8AE4AEC1-0D9F-4B90-A11F-CA04F857CDC0}" presName="connectorText" presStyleLbl="sibTrans2D1" presStyleIdx="1" presStyleCnt="5"/>
      <dgm:spPr/>
    </dgm:pt>
    <dgm:pt modelId="{D5766F5F-4357-4F22-A57B-E98D13841683}" type="pres">
      <dgm:prSet presAssocID="{2F8CCCC0-B58F-4DDA-8487-E87D8CCA917B}" presName="node" presStyleLbl="node1" presStyleIdx="1" presStyleCnt="5">
        <dgm:presLayoutVars>
          <dgm:bulletEnabled val="1"/>
        </dgm:presLayoutVars>
      </dgm:prSet>
      <dgm:spPr/>
    </dgm:pt>
    <dgm:pt modelId="{EC54DE52-B334-4299-A059-D4849BA3A0A2}" type="pres">
      <dgm:prSet presAssocID="{F8160B28-53A3-4735-8CE2-DACC2EB6F3EC}" presName="parTrans" presStyleLbl="sibTrans2D1" presStyleIdx="2" presStyleCnt="5"/>
      <dgm:spPr/>
    </dgm:pt>
    <dgm:pt modelId="{DA77F72F-F0F7-4849-A1D3-E66E139C7A02}" type="pres">
      <dgm:prSet presAssocID="{F8160B28-53A3-4735-8CE2-DACC2EB6F3EC}" presName="connectorText" presStyleLbl="sibTrans2D1" presStyleIdx="2" presStyleCnt="5"/>
      <dgm:spPr/>
    </dgm:pt>
    <dgm:pt modelId="{E066C306-9D2A-4F2C-8D72-54726B9A0333}" type="pres">
      <dgm:prSet presAssocID="{A1CC4C9E-9907-4333-A00E-D2DA8CFD55FB}" presName="node" presStyleLbl="node1" presStyleIdx="2" presStyleCnt="5">
        <dgm:presLayoutVars>
          <dgm:bulletEnabled val="1"/>
        </dgm:presLayoutVars>
      </dgm:prSet>
      <dgm:spPr/>
    </dgm:pt>
    <dgm:pt modelId="{14F218EA-975D-4F11-96F4-03E594462470}" type="pres">
      <dgm:prSet presAssocID="{1952A6B4-A70B-49AD-BF49-31ACDF9BDE71}" presName="parTrans" presStyleLbl="sibTrans2D1" presStyleIdx="3" presStyleCnt="5"/>
      <dgm:spPr/>
    </dgm:pt>
    <dgm:pt modelId="{5C34320D-494D-4570-A399-089D9DA2CB70}" type="pres">
      <dgm:prSet presAssocID="{1952A6B4-A70B-49AD-BF49-31ACDF9BDE71}" presName="connectorText" presStyleLbl="sibTrans2D1" presStyleIdx="3" presStyleCnt="5"/>
      <dgm:spPr/>
    </dgm:pt>
    <dgm:pt modelId="{884511A8-8AC4-417E-A9EE-FF3B452FC91E}" type="pres">
      <dgm:prSet presAssocID="{28282D67-792D-4886-A9E3-237FF43E7A27}" presName="node" presStyleLbl="node1" presStyleIdx="3" presStyleCnt="5">
        <dgm:presLayoutVars>
          <dgm:bulletEnabled val="1"/>
        </dgm:presLayoutVars>
      </dgm:prSet>
      <dgm:spPr/>
    </dgm:pt>
    <dgm:pt modelId="{AAC74967-9E74-4DC0-A4F3-83C78DD2A60B}" type="pres">
      <dgm:prSet presAssocID="{C1AB473E-0200-4E5A-9A21-335DB8801719}" presName="parTrans" presStyleLbl="sibTrans2D1" presStyleIdx="4" presStyleCnt="5"/>
      <dgm:spPr/>
    </dgm:pt>
    <dgm:pt modelId="{E30A79DA-C3C1-4DED-A791-EA807C0365DF}" type="pres">
      <dgm:prSet presAssocID="{C1AB473E-0200-4E5A-9A21-335DB8801719}" presName="connectorText" presStyleLbl="sibTrans2D1" presStyleIdx="4" presStyleCnt="5"/>
      <dgm:spPr/>
    </dgm:pt>
    <dgm:pt modelId="{62429B21-2504-4594-805F-36FF7F5B2255}" type="pres">
      <dgm:prSet presAssocID="{72E70DE8-CF5E-43AB-9C76-460BF31E1C9D}" presName="node" presStyleLbl="node1" presStyleIdx="4" presStyleCnt="5" custRadScaleRad="98111" custRadScaleInc="-6692">
        <dgm:presLayoutVars>
          <dgm:bulletEnabled val="1"/>
        </dgm:presLayoutVars>
      </dgm:prSet>
      <dgm:spPr/>
    </dgm:pt>
  </dgm:ptLst>
  <dgm:cxnLst>
    <dgm:cxn modelId="{6355441B-4252-46BA-BB83-5C775DEBF904}" srcId="{5BF2217B-1C73-47D7-8217-984F65174379}" destId="{A1CC4C9E-9907-4333-A00E-D2DA8CFD55FB}" srcOrd="2" destOrd="0" parTransId="{F8160B28-53A3-4735-8CE2-DACC2EB6F3EC}" sibTransId="{65E9DD57-4B18-4112-ABBB-E78E6FD4AE25}"/>
    <dgm:cxn modelId="{41F20F1E-064B-4420-8E45-BFD194CD79A9}" type="presOf" srcId="{1952A6B4-A70B-49AD-BF49-31ACDF9BDE71}" destId="{14F218EA-975D-4F11-96F4-03E594462470}" srcOrd="0" destOrd="0" presId="urn:microsoft.com/office/officeart/2005/8/layout/radial5"/>
    <dgm:cxn modelId="{BA657023-2F98-4112-A80D-BDD4B7E2D4A4}" type="presOf" srcId="{A1CC4C9E-9907-4333-A00E-D2DA8CFD55FB}" destId="{E066C306-9D2A-4F2C-8D72-54726B9A0333}" srcOrd="0" destOrd="0" presId="urn:microsoft.com/office/officeart/2005/8/layout/radial5"/>
    <dgm:cxn modelId="{0D8A7929-63D7-4560-9C7F-F39454A66A08}" type="presOf" srcId="{C1AB473E-0200-4E5A-9A21-335DB8801719}" destId="{E30A79DA-C3C1-4DED-A791-EA807C0365DF}" srcOrd="1" destOrd="0" presId="urn:microsoft.com/office/officeart/2005/8/layout/radial5"/>
    <dgm:cxn modelId="{884DC538-0732-46AB-81C8-D12DE26E1673}" type="presOf" srcId="{2F8CCCC0-B58F-4DDA-8487-E87D8CCA917B}" destId="{D5766F5F-4357-4F22-A57B-E98D13841683}" srcOrd="0" destOrd="0" presId="urn:microsoft.com/office/officeart/2005/8/layout/radial5"/>
    <dgm:cxn modelId="{05520B3F-FF08-4FF1-93A8-3EEB9CACB853}" type="presOf" srcId="{72E70DE8-CF5E-43AB-9C76-460BF31E1C9D}" destId="{62429B21-2504-4594-805F-36FF7F5B2255}" srcOrd="0" destOrd="0" presId="urn:microsoft.com/office/officeart/2005/8/layout/radial5"/>
    <dgm:cxn modelId="{164D2E66-BF97-4AF0-AE4C-D67F414E97F4}" srcId="{5BF2217B-1C73-47D7-8217-984F65174379}" destId="{28282D67-792D-4886-A9E3-237FF43E7A27}" srcOrd="3" destOrd="0" parTransId="{1952A6B4-A70B-49AD-BF49-31ACDF9BDE71}" sibTransId="{A1047CC2-335A-4C4C-8D1C-D2BAFA3374A0}"/>
    <dgm:cxn modelId="{17471A68-D2AC-4E38-BC24-3E8A047F6E9B}" type="presOf" srcId="{26322BEF-9D43-41DB-91AD-3AD444D20466}" destId="{BA9FD533-1C17-4982-96C6-A96EF6EC2A51}" srcOrd="1" destOrd="0" presId="urn:microsoft.com/office/officeart/2005/8/layout/radial5"/>
    <dgm:cxn modelId="{593DDA69-CECD-462D-B311-12BCE1B79BE9}" srcId="{5BF2217B-1C73-47D7-8217-984F65174379}" destId="{72E70DE8-CF5E-43AB-9C76-460BF31E1C9D}" srcOrd="4" destOrd="0" parTransId="{C1AB473E-0200-4E5A-9A21-335DB8801719}" sibTransId="{828A207E-3831-4C37-BEEA-F2863056009D}"/>
    <dgm:cxn modelId="{5D0D286D-6361-4005-825F-A5595A53ECF8}" type="presOf" srcId="{C1AB473E-0200-4E5A-9A21-335DB8801719}" destId="{AAC74967-9E74-4DC0-A4F3-83C78DD2A60B}" srcOrd="0" destOrd="0" presId="urn:microsoft.com/office/officeart/2005/8/layout/radial5"/>
    <dgm:cxn modelId="{39F3BA58-0B86-4355-A562-F6EBB37A4186}" type="presOf" srcId="{8AE4AEC1-0D9F-4B90-A11F-CA04F857CDC0}" destId="{90EBC507-1F55-4A93-9FFB-CAEE2C3CBB5E}" srcOrd="1" destOrd="0" presId="urn:microsoft.com/office/officeart/2005/8/layout/radial5"/>
    <dgm:cxn modelId="{09482F94-0FD9-47BB-AE50-B9C112413D50}" type="presOf" srcId="{F11540DF-6208-4418-A8AB-6768736BDF84}" destId="{C489976A-A0CF-488E-8349-A917F7097BBB}" srcOrd="0" destOrd="0" presId="urn:microsoft.com/office/officeart/2005/8/layout/radial5"/>
    <dgm:cxn modelId="{80EF699C-B77A-4BA9-8154-B1639E5FBD3D}" type="presOf" srcId="{F8160B28-53A3-4735-8CE2-DACC2EB6F3EC}" destId="{EC54DE52-B334-4299-A059-D4849BA3A0A2}" srcOrd="0" destOrd="0" presId="urn:microsoft.com/office/officeart/2005/8/layout/radial5"/>
    <dgm:cxn modelId="{68ECADA7-33F4-4BD3-849E-55565FAD6C32}" type="presOf" srcId="{8AE4AEC1-0D9F-4B90-A11F-CA04F857CDC0}" destId="{B3B69CF3-F00D-46C3-AD7F-608A8E6B1CF2}" srcOrd="0" destOrd="0" presId="urn:microsoft.com/office/officeart/2005/8/layout/radial5"/>
    <dgm:cxn modelId="{8F64F5A9-6D42-41A2-9F93-10BB43A7205C}" srcId="{5BF2217B-1C73-47D7-8217-984F65174379}" destId="{F11540DF-6208-4418-A8AB-6768736BDF84}" srcOrd="0" destOrd="0" parTransId="{26322BEF-9D43-41DB-91AD-3AD444D20466}" sibTransId="{38B8544B-840A-4B0B-A148-FCFBB52A10BD}"/>
    <dgm:cxn modelId="{3B5CCBAE-BFE7-4DE6-85EB-03F37F0DE01C}" srcId="{5BF2217B-1C73-47D7-8217-984F65174379}" destId="{2F8CCCC0-B58F-4DDA-8487-E87D8CCA917B}" srcOrd="1" destOrd="0" parTransId="{8AE4AEC1-0D9F-4B90-A11F-CA04F857CDC0}" sibTransId="{414F5AE3-6362-4E52-9724-3BA55F5B4E09}"/>
    <dgm:cxn modelId="{0FF613CE-E1B5-4DC4-9DC1-412223B13E9A}" srcId="{8ECD28FC-BB8E-407D-89A8-10E6F5E182DB}" destId="{5BF2217B-1C73-47D7-8217-984F65174379}" srcOrd="0" destOrd="0" parTransId="{09FDAC3E-0DBC-4025-B5CA-28DE8D1C56D1}" sibTransId="{74697D1F-41B2-45C0-BB86-77A5FB86B793}"/>
    <dgm:cxn modelId="{E71FD3D1-2CE9-4C68-A42A-8CE79F16C881}" type="presOf" srcId="{5BF2217B-1C73-47D7-8217-984F65174379}" destId="{DFAEE829-4BFC-4FED-A687-CB59A0379082}" srcOrd="0" destOrd="0" presId="urn:microsoft.com/office/officeart/2005/8/layout/radial5"/>
    <dgm:cxn modelId="{7BB489D9-93AB-468A-B2AC-887267DAE293}" type="presOf" srcId="{8ECD28FC-BB8E-407D-89A8-10E6F5E182DB}" destId="{199D363C-9802-411A-B177-455F552E2F18}" srcOrd="0" destOrd="0" presId="urn:microsoft.com/office/officeart/2005/8/layout/radial5"/>
    <dgm:cxn modelId="{ACCDDEED-7672-4C8F-A2E0-C063EAA449A2}" type="presOf" srcId="{F8160B28-53A3-4735-8CE2-DACC2EB6F3EC}" destId="{DA77F72F-F0F7-4849-A1D3-E66E139C7A02}" srcOrd="1" destOrd="0" presId="urn:microsoft.com/office/officeart/2005/8/layout/radial5"/>
    <dgm:cxn modelId="{FA3B74F8-ADD4-4C19-9238-06664DA6B72D}" type="presOf" srcId="{28282D67-792D-4886-A9E3-237FF43E7A27}" destId="{884511A8-8AC4-417E-A9EE-FF3B452FC91E}" srcOrd="0" destOrd="0" presId="urn:microsoft.com/office/officeart/2005/8/layout/radial5"/>
    <dgm:cxn modelId="{2E5C54FE-5D45-4CB2-A3DC-D8183DFB6058}" type="presOf" srcId="{26322BEF-9D43-41DB-91AD-3AD444D20466}" destId="{88EBC19F-3995-4BF2-A603-4D15350B6D19}" srcOrd="0" destOrd="0" presId="urn:microsoft.com/office/officeart/2005/8/layout/radial5"/>
    <dgm:cxn modelId="{ABC64FFF-635F-4DC3-9362-2EE41CAB3CDD}" type="presOf" srcId="{1952A6B4-A70B-49AD-BF49-31ACDF9BDE71}" destId="{5C34320D-494D-4570-A399-089D9DA2CB70}" srcOrd="1" destOrd="0" presId="urn:microsoft.com/office/officeart/2005/8/layout/radial5"/>
    <dgm:cxn modelId="{2568834F-52AE-49AE-B938-015767DAA9EB}" type="presParOf" srcId="{199D363C-9802-411A-B177-455F552E2F18}" destId="{DFAEE829-4BFC-4FED-A687-CB59A0379082}" srcOrd="0" destOrd="0" presId="urn:microsoft.com/office/officeart/2005/8/layout/radial5"/>
    <dgm:cxn modelId="{2B0F3B7D-6AB4-43FC-A84E-A57EF662E87C}" type="presParOf" srcId="{199D363C-9802-411A-B177-455F552E2F18}" destId="{88EBC19F-3995-4BF2-A603-4D15350B6D19}" srcOrd="1" destOrd="0" presId="urn:microsoft.com/office/officeart/2005/8/layout/radial5"/>
    <dgm:cxn modelId="{F5E904D6-B68F-4C37-9C96-24499653450E}" type="presParOf" srcId="{88EBC19F-3995-4BF2-A603-4D15350B6D19}" destId="{BA9FD533-1C17-4982-96C6-A96EF6EC2A51}" srcOrd="0" destOrd="0" presId="urn:microsoft.com/office/officeart/2005/8/layout/radial5"/>
    <dgm:cxn modelId="{3D53E2B6-48EC-4AC5-9B85-CB9928BBE783}" type="presParOf" srcId="{199D363C-9802-411A-B177-455F552E2F18}" destId="{C489976A-A0CF-488E-8349-A917F7097BBB}" srcOrd="2" destOrd="0" presId="urn:microsoft.com/office/officeart/2005/8/layout/radial5"/>
    <dgm:cxn modelId="{1F82BFCC-CC98-4F6C-B620-6923BBB3A657}" type="presParOf" srcId="{199D363C-9802-411A-B177-455F552E2F18}" destId="{B3B69CF3-F00D-46C3-AD7F-608A8E6B1CF2}" srcOrd="3" destOrd="0" presId="urn:microsoft.com/office/officeart/2005/8/layout/radial5"/>
    <dgm:cxn modelId="{6ED7047B-1A8F-4FE5-8E58-508E1AE3ACD0}" type="presParOf" srcId="{B3B69CF3-F00D-46C3-AD7F-608A8E6B1CF2}" destId="{90EBC507-1F55-4A93-9FFB-CAEE2C3CBB5E}" srcOrd="0" destOrd="0" presId="urn:microsoft.com/office/officeart/2005/8/layout/radial5"/>
    <dgm:cxn modelId="{1B71C3B0-9F13-469A-A57C-E3E3494798D7}" type="presParOf" srcId="{199D363C-9802-411A-B177-455F552E2F18}" destId="{D5766F5F-4357-4F22-A57B-E98D13841683}" srcOrd="4" destOrd="0" presId="urn:microsoft.com/office/officeart/2005/8/layout/radial5"/>
    <dgm:cxn modelId="{990319EE-21F6-4019-BBC3-2EDA6A776E9A}" type="presParOf" srcId="{199D363C-9802-411A-B177-455F552E2F18}" destId="{EC54DE52-B334-4299-A059-D4849BA3A0A2}" srcOrd="5" destOrd="0" presId="urn:microsoft.com/office/officeart/2005/8/layout/radial5"/>
    <dgm:cxn modelId="{075D7E8B-2541-47D9-8AAF-1DD02B777854}" type="presParOf" srcId="{EC54DE52-B334-4299-A059-D4849BA3A0A2}" destId="{DA77F72F-F0F7-4849-A1D3-E66E139C7A02}" srcOrd="0" destOrd="0" presId="urn:microsoft.com/office/officeart/2005/8/layout/radial5"/>
    <dgm:cxn modelId="{26709825-4F47-4CFB-A669-7208F1177C07}" type="presParOf" srcId="{199D363C-9802-411A-B177-455F552E2F18}" destId="{E066C306-9D2A-4F2C-8D72-54726B9A0333}" srcOrd="6" destOrd="0" presId="urn:microsoft.com/office/officeart/2005/8/layout/radial5"/>
    <dgm:cxn modelId="{B08BE723-925C-4C8E-BCCA-E4E9E10A1CE2}" type="presParOf" srcId="{199D363C-9802-411A-B177-455F552E2F18}" destId="{14F218EA-975D-4F11-96F4-03E594462470}" srcOrd="7" destOrd="0" presId="urn:microsoft.com/office/officeart/2005/8/layout/radial5"/>
    <dgm:cxn modelId="{80189A34-265E-4CD0-AD90-4939089A3C22}" type="presParOf" srcId="{14F218EA-975D-4F11-96F4-03E594462470}" destId="{5C34320D-494D-4570-A399-089D9DA2CB70}" srcOrd="0" destOrd="0" presId="urn:microsoft.com/office/officeart/2005/8/layout/radial5"/>
    <dgm:cxn modelId="{9A9B51DB-9D89-45A7-8F81-CF8E98167AE6}" type="presParOf" srcId="{199D363C-9802-411A-B177-455F552E2F18}" destId="{884511A8-8AC4-417E-A9EE-FF3B452FC91E}" srcOrd="8" destOrd="0" presId="urn:microsoft.com/office/officeart/2005/8/layout/radial5"/>
    <dgm:cxn modelId="{3487A674-037B-4DDE-805B-6648A9DACB15}" type="presParOf" srcId="{199D363C-9802-411A-B177-455F552E2F18}" destId="{AAC74967-9E74-4DC0-A4F3-83C78DD2A60B}" srcOrd="9" destOrd="0" presId="urn:microsoft.com/office/officeart/2005/8/layout/radial5"/>
    <dgm:cxn modelId="{265A4C33-899A-4D00-9DDA-31094A1BB1EA}" type="presParOf" srcId="{AAC74967-9E74-4DC0-A4F3-83C78DD2A60B}" destId="{E30A79DA-C3C1-4DED-A791-EA807C0365DF}" srcOrd="0" destOrd="0" presId="urn:microsoft.com/office/officeart/2005/8/layout/radial5"/>
    <dgm:cxn modelId="{F6A22564-2713-4604-BA6F-F933813E33AC}" type="presParOf" srcId="{199D363C-9802-411A-B177-455F552E2F18}" destId="{62429B21-2504-4594-805F-36FF7F5B2255}"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EE829-4BFC-4FED-A687-CB59A0379082}">
      <dsp:nvSpPr>
        <dsp:cNvPr id="0" name=""/>
        <dsp:cNvSpPr/>
      </dsp:nvSpPr>
      <dsp:spPr>
        <a:xfrm>
          <a:off x="3911149" y="1451264"/>
          <a:ext cx="1034684" cy="1034684"/>
        </a:xfrm>
        <a:prstGeom prst="ellipse">
          <a:avLst/>
        </a:prstGeom>
        <a:solidFill>
          <a:srgbClr val="0070C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t>APM Terminals</a:t>
          </a:r>
        </a:p>
        <a:p>
          <a:pPr marL="0" lvl="0" indent="0" algn="ctr" defTabSz="488950">
            <a:lnSpc>
              <a:spcPct val="90000"/>
            </a:lnSpc>
            <a:spcBef>
              <a:spcPct val="0"/>
            </a:spcBef>
            <a:spcAft>
              <a:spcPct val="35000"/>
            </a:spcAft>
            <a:buNone/>
          </a:pPr>
          <a:r>
            <a:rPr lang="en-IN" sz="1100" kern="1200" dirty="0"/>
            <a:t>CSR </a:t>
          </a:r>
        </a:p>
      </dsp:txBody>
      <dsp:txXfrm>
        <a:off x="4062675" y="1602790"/>
        <a:ext cx="731632" cy="731632"/>
      </dsp:txXfrm>
    </dsp:sp>
    <dsp:sp modelId="{88EBC19F-3995-4BF2-A603-4D15350B6D19}">
      <dsp:nvSpPr>
        <dsp:cNvPr id="0" name=""/>
        <dsp:cNvSpPr/>
      </dsp:nvSpPr>
      <dsp:spPr>
        <a:xfrm rot="16200000">
          <a:off x="4318902" y="1074798"/>
          <a:ext cx="219179" cy="351792"/>
        </a:xfrm>
        <a:prstGeom prst="rightArrow">
          <a:avLst>
            <a:gd name="adj1" fmla="val 60000"/>
            <a:gd name="adj2" fmla="val 50000"/>
          </a:avLst>
        </a:prstGeom>
        <a:solidFill>
          <a:srgbClr val="FC2C0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IN" sz="800" kern="1200" dirty="0"/>
        </a:p>
      </dsp:txBody>
      <dsp:txXfrm>
        <a:off x="4351779" y="1178033"/>
        <a:ext cx="153425" cy="211076"/>
      </dsp:txXfrm>
    </dsp:sp>
    <dsp:sp modelId="{C489976A-A0CF-488E-8349-A917F7097BBB}">
      <dsp:nvSpPr>
        <dsp:cNvPr id="0" name=""/>
        <dsp:cNvSpPr/>
      </dsp:nvSpPr>
      <dsp:spPr>
        <a:xfrm>
          <a:off x="3911149" y="3034"/>
          <a:ext cx="1034684" cy="1034684"/>
        </a:xfrm>
        <a:prstGeom prst="ellipse">
          <a:avLst/>
        </a:prstGeom>
        <a:solidFill>
          <a:srgbClr val="FF33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Education</a:t>
          </a:r>
        </a:p>
      </dsp:txBody>
      <dsp:txXfrm>
        <a:off x="4062675" y="154560"/>
        <a:ext cx="731632" cy="731632"/>
      </dsp:txXfrm>
    </dsp:sp>
    <dsp:sp modelId="{B3B69CF3-F00D-46C3-AD7F-608A8E6B1CF2}">
      <dsp:nvSpPr>
        <dsp:cNvPr id="0" name=""/>
        <dsp:cNvSpPr/>
      </dsp:nvSpPr>
      <dsp:spPr>
        <a:xfrm rot="20520000">
          <a:off x="5001677" y="1570863"/>
          <a:ext cx="219179" cy="351792"/>
        </a:xfrm>
        <a:prstGeom prst="rightArrow">
          <a:avLst>
            <a:gd name="adj1" fmla="val 60000"/>
            <a:gd name="adj2" fmla="val 50000"/>
          </a:avLst>
        </a:prstGeom>
        <a:solidFill>
          <a:srgbClr val="00B0F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IN" sz="800" kern="1200" dirty="0"/>
        </a:p>
      </dsp:txBody>
      <dsp:txXfrm>
        <a:off x="5003286" y="1651381"/>
        <a:ext cx="153425" cy="211076"/>
      </dsp:txXfrm>
    </dsp:sp>
    <dsp:sp modelId="{D5766F5F-4357-4F22-A57B-E98D13841683}">
      <dsp:nvSpPr>
        <dsp:cNvPr id="0" name=""/>
        <dsp:cNvSpPr/>
      </dsp:nvSpPr>
      <dsp:spPr>
        <a:xfrm>
          <a:off x="5288498" y="1003736"/>
          <a:ext cx="1034684" cy="1034684"/>
        </a:xfrm>
        <a:prstGeom prst="ellipse">
          <a:avLst/>
        </a:prstGeom>
        <a:solidFill>
          <a:srgbClr val="00B0F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IN" sz="800" kern="1200" dirty="0"/>
            <a:t>Women and Skill Development</a:t>
          </a:r>
        </a:p>
      </dsp:txBody>
      <dsp:txXfrm>
        <a:off x="5440024" y="1155262"/>
        <a:ext cx="731632" cy="731632"/>
      </dsp:txXfrm>
    </dsp:sp>
    <dsp:sp modelId="{EC54DE52-B334-4299-A059-D4849BA3A0A2}">
      <dsp:nvSpPr>
        <dsp:cNvPr id="0" name=""/>
        <dsp:cNvSpPr/>
      </dsp:nvSpPr>
      <dsp:spPr>
        <a:xfrm rot="3240000">
          <a:off x="4740880" y="2373513"/>
          <a:ext cx="219179" cy="351792"/>
        </a:xfrm>
        <a:prstGeom prst="rightArrow">
          <a:avLst>
            <a:gd name="adj1" fmla="val 60000"/>
            <a:gd name="adj2" fmla="val 50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IN" sz="800" kern="1200" dirty="0"/>
        </a:p>
      </dsp:txBody>
      <dsp:txXfrm>
        <a:off x="4754432" y="2417273"/>
        <a:ext cx="153425" cy="211076"/>
      </dsp:txXfrm>
    </dsp:sp>
    <dsp:sp modelId="{E066C306-9D2A-4F2C-8D72-54726B9A0333}">
      <dsp:nvSpPr>
        <dsp:cNvPr id="0" name=""/>
        <dsp:cNvSpPr/>
      </dsp:nvSpPr>
      <dsp:spPr>
        <a:xfrm>
          <a:off x="4762398" y="2622907"/>
          <a:ext cx="1034684" cy="1034684"/>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IN" sz="800" kern="1200" dirty="0"/>
            <a:t>Health, Safety &amp; Environment</a:t>
          </a:r>
        </a:p>
      </dsp:txBody>
      <dsp:txXfrm>
        <a:off x="4913924" y="2774433"/>
        <a:ext cx="731632" cy="731632"/>
      </dsp:txXfrm>
    </dsp:sp>
    <dsp:sp modelId="{14F218EA-975D-4F11-96F4-03E594462470}">
      <dsp:nvSpPr>
        <dsp:cNvPr id="0" name=""/>
        <dsp:cNvSpPr/>
      </dsp:nvSpPr>
      <dsp:spPr>
        <a:xfrm rot="7560000">
          <a:off x="3896924" y="2373513"/>
          <a:ext cx="219179" cy="351792"/>
        </a:xfrm>
        <a:prstGeom prst="rightArrow">
          <a:avLst>
            <a:gd name="adj1" fmla="val 60000"/>
            <a:gd name="adj2" fmla="val 50000"/>
          </a:avLst>
        </a:prstGeom>
        <a:solidFill>
          <a:srgbClr val="7030A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IN" sz="800" kern="1200" dirty="0"/>
        </a:p>
      </dsp:txBody>
      <dsp:txXfrm rot="10800000">
        <a:off x="3949126" y="2417273"/>
        <a:ext cx="153425" cy="211076"/>
      </dsp:txXfrm>
    </dsp:sp>
    <dsp:sp modelId="{884511A8-8AC4-417E-A9EE-FF3B452FC91E}">
      <dsp:nvSpPr>
        <dsp:cNvPr id="0" name=""/>
        <dsp:cNvSpPr/>
      </dsp:nvSpPr>
      <dsp:spPr>
        <a:xfrm>
          <a:off x="3059901" y="2622907"/>
          <a:ext cx="1034684" cy="1034684"/>
        </a:xfrm>
        <a:prstGeom prst="ellipse">
          <a:avLst/>
        </a:prstGeom>
        <a:solidFill>
          <a:srgbClr val="7030A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IN" sz="800" kern="1200" dirty="0"/>
            <a:t>Disaster &amp; Relief Management </a:t>
          </a:r>
        </a:p>
      </dsp:txBody>
      <dsp:txXfrm>
        <a:off x="3211427" y="2774433"/>
        <a:ext cx="731632" cy="731632"/>
      </dsp:txXfrm>
    </dsp:sp>
    <dsp:sp modelId="{AAC74967-9E74-4DC0-A4F3-83C78DD2A60B}">
      <dsp:nvSpPr>
        <dsp:cNvPr id="0" name=""/>
        <dsp:cNvSpPr/>
      </dsp:nvSpPr>
      <dsp:spPr>
        <a:xfrm rot="11735453">
          <a:off x="3647435" y="1603325"/>
          <a:ext cx="204680" cy="351792"/>
        </a:xfrm>
        <a:prstGeom prst="rightArrow">
          <a:avLst>
            <a:gd name="adj1" fmla="val 60000"/>
            <a:gd name="adj2" fmla="val 50000"/>
          </a:avLst>
        </a:prstGeom>
        <a:solidFill>
          <a:schemeClr val="accent1">
            <a:lumMod val="75000"/>
          </a:schemeClr>
        </a:solidFill>
        <a:ln>
          <a:solidFill>
            <a:srgbClr val="92D050"/>
          </a:solid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IN" sz="800" kern="1200" dirty="0"/>
        </a:p>
      </dsp:txBody>
      <dsp:txXfrm rot="10800000">
        <a:off x="3707709" y="1681935"/>
        <a:ext cx="143276" cy="211076"/>
      </dsp:txXfrm>
    </dsp:sp>
    <dsp:sp modelId="{62429B21-2504-4594-805F-36FF7F5B2255}">
      <dsp:nvSpPr>
        <dsp:cNvPr id="0" name=""/>
        <dsp:cNvSpPr/>
      </dsp:nvSpPr>
      <dsp:spPr>
        <a:xfrm>
          <a:off x="2542557" y="1069381"/>
          <a:ext cx="1034684" cy="1034684"/>
        </a:xfrm>
        <a:prstGeom prst="ellipse">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Socio Economic Development </a:t>
          </a:r>
        </a:p>
      </dsp:txBody>
      <dsp:txXfrm>
        <a:off x="2694083" y="1220907"/>
        <a:ext cx="731632" cy="73163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7521"/>
          </a:xfrm>
          <a:prstGeom prst="rect">
            <a:avLst/>
          </a:prstGeom>
        </p:spPr>
        <p:txBody>
          <a:bodyPr vert="horz" lIns="91870" tIns="45935" rIns="91870" bIns="45935" rtlCol="0"/>
          <a:lstStyle>
            <a:lvl1pPr algn="l" fontAlgn="auto">
              <a:spcBef>
                <a:spcPts val="0"/>
              </a:spcBef>
              <a:spcAft>
                <a:spcPts val="0"/>
              </a:spcAft>
              <a:defRPr sz="1200">
                <a:latin typeface="+mn-lt"/>
                <a:cs typeface="+mn-cs"/>
              </a:defRPr>
            </a:lvl1pPr>
            <a:extLst/>
          </a:lstStyle>
          <a:p>
            <a:pPr>
              <a:defRPr/>
            </a:pPr>
            <a:endParaRPr lang="en-US" dirty="0"/>
          </a:p>
        </p:txBody>
      </p:sp>
      <p:sp>
        <p:nvSpPr>
          <p:cNvPr id="3" name="Date Placeholder 2"/>
          <p:cNvSpPr>
            <a:spLocks noGrp="1"/>
          </p:cNvSpPr>
          <p:nvPr>
            <p:ph type="dt" idx="1"/>
          </p:nvPr>
        </p:nvSpPr>
        <p:spPr>
          <a:xfrm>
            <a:off x="3850445" y="1"/>
            <a:ext cx="2945659" cy="497521"/>
          </a:xfrm>
          <a:prstGeom prst="rect">
            <a:avLst/>
          </a:prstGeom>
        </p:spPr>
        <p:txBody>
          <a:bodyPr vert="horz" lIns="91870" tIns="45935" rIns="91870" bIns="45935" rtlCol="0"/>
          <a:lstStyle>
            <a:lvl1pPr algn="r" fontAlgn="auto">
              <a:spcBef>
                <a:spcPts val="0"/>
              </a:spcBef>
              <a:spcAft>
                <a:spcPts val="0"/>
              </a:spcAft>
              <a:defRPr sz="1200">
                <a:latin typeface="+mn-lt"/>
                <a:cs typeface="+mn-cs"/>
              </a:defRPr>
            </a:lvl1pPr>
            <a:extLst/>
          </a:lstStyle>
          <a:p>
            <a:pPr>
              <a:defRPr/>
            </a:pPr>
            <a:fld id="{EB49338D-27B1-4B18-AF63-F997BF83E089}" type="datetimeFigureOut">
              <a:rPr lang="en-US"/>
              <a:pPr>
                <a:defRPr/>
              </a:pPr>
              <a:t>7/9/2026</a:t>
            </a:fld>
            <a:endParaRPr lang="en-US"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870" tIns="45935" rIns="91870" bIns="45935" rtlCol="0" anchor="ctr"/>
          <a:lstStyle/>
          <a:p>
            <a:pPr lvl="0"/>
            <a:endParaRPr lang="en-US" noProof="0" dirty="0"/>
          </a:p>
        </p:txBody>
      </p:sp>
      <p:sp>
        <p:nvSpPr>
          <p:cNvPr id="5" name="Notes Placeholder 4"/>
          <p:cNvSpPr>
            <a:spLocks noGrp="1"/>
          </p:cNvSpPr>
          <p:nvPr>
            <p:ph type="body" sz="quarter" idx="3"/>
          </p:nvPr>
        </p:nvSpPr>
        <p:spPr>
          <a:xfrm>
            <a:off x="679768" y="4716938"/>
            <a:ext cx="5438140" cy="4466592"/>
          </a:xfrm>
          <a:prstGeom prst="rect">
            <a:avLst/>
          </a:prstGeom>
        </p:spPr>
        <p:txBody>
          <a:bodyPr vert="horz" lIns="91870" tIns="45935" rIns="91870" bIns="4593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9429123"/>
            <a:ext cx="2945659" cy="497521"/>
          </a:xfrm>
          <a:prstGeom prst="rect">
            <a:avLst/>
          </a:prstGeom>
        </p:spPr>
        <p:txBody>
          <a:bodyPr vert="horz" lIns="91870" tIns="45935" rIns="91870" bIns="45935" rtlCol="0" anchor="b"/>
          <a:lstStyle>
            <a:lvl1pPr algn="l" fontAlgn="auto">
              <a:spcBef>
                <a:spcPts val="0"/>
              </a:spcBef>
              <a:spcAft>
                <a:spcPts val="0"/>
              </a:spcAft>
              <a:defRPr sz="1200">
                <a:latin typeface="+mn-lt"/>
                <a:cs typeface="+mn-cs"/>
              </a:defRPr>
            </a:lvl1pPr>
            <a:extLst/>
          </a:lstStyle>
          <a:p>
            <a:pPr>
              <a:defRPr/>
            </a:pPr>
            <a:endParaRPr lang="en-US" dirty="0"/>
          </a:p>
        </p:txBody>
      </p:sp>
      <p:sp>
        <p:nvSpPr>
          <p:cNvPr id="7" name="Slide Number Placeholder 6"/>
          <p:cNvSpPr>
            <a:spLocks noGrp="1"/>
          </p:cNvSpPr>
          <p:nvPr>
            <p:ph type="sldNum" sz="quarter" idx="5"/>
          </p:nvPr>
        </p:nvSpPr>
        <p:spPr>
          <a:xfrm>
            <a:off x="3850445" y="9429123"/>
            <a:ext cx="2945659" cy="497521"/>
          </a:xfrm>
          <a:prstGeom prst="rect">
            <a:avLst/>
          </a:prstGeom>
        </p:spPr>
        <p:txBody>
          <a:bodyPr vert="horz" lIns="91870" tIns="45935" rIns="91870" bIns="45935" rtlCol="0" anchor="b"/>
          <a:lstStyle>
            <a:lvl1pPr algn="r" fontAlgn="auto">
              <a:spcBef>
                <a:spcPts val="0"/>
              </a:spcBef>
              <a:spcAft>
                <a:spcPts val="0"/>
              </a:spcAft>
              <a:defRPr sz="1200">
                <a:latin typeface="+mn-lt"/>
                <a:cs typeface="+mn-cs"/>
              </a:defRPr>
            </a:lvl1pPr>
            <a:extLst/>
          </a:lstStyle>
          <a:p>
            <a:pPr>
              <a:defRPr/>
            </a:pPr>
            <a:fld id="{E18C4C2D-0654-402C-B836-AB8693736249}" type="slidenum">
              <a:rPr lang="en-US"/>
              <a:pPr>
                <a:defRPr/>
              </a:pPr>
              <a:t>‹#›</a:t>
            </a:fld>
            <a:endParaRPr lang="en-US" dirty="0"/>
          </a:p>
        </p:txBody>
      </p:sp>
    </p:spTree>
    <p:extLst>
      <p:ext uri="{BB962C8B-B14F-4D97-AF65-F5344CB8AC3E}">
        <p14:creationId xmlns:p14="http://schemas.microsoft.com/office/powerpoint/2010/main" val="28014047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096" algn="l" rtl="0" eaLnBrk="0" fontAlgn="base" hangingPunct="0">
      <a:spcBef>
        <a:spcPct val="30000"/>
      </a:spcBef>
      <a:spcAft>
        <a:spcPct val="0"/>
      </a:spcAft>
      <a:defRPr sz="1200" kern="1200">
        <a:solidFill>
          <a:schemeClr val="tx1"/>
        </a:solidFill>
        <a:latin typeface="+mn-lt"/>
        <a:ea typeface="+mn-ea"/>
        <a:cs typeface="+mn-cs"/>
      </a:defRPr>
    </a:lvl2pPr>
    <a:lvl3pPr marL="914192" algn="l" rtl="0" eaLnBrk="0" fontAlgn="base" hangingPunct="0">
      <a:spcBef>
        <a:spcPct val="30000"/>
      </a:spcBef>
      <a:spcAft>
        <a:spcPct val="0"/>
      </a:spcAft>
      <a:defRPr sz="1200" kern="1200">
        <a:solidFill>
          <a:schemeClr val="tx1"/>
        </a:solidFill>
        <a:latin typeface="+mn-lt"/>
        <a:ea typeface="+mn-ea"/>
        <a:cs typeface="+mn-cs"/>
      </a:defRPr>
    </a:lvl3pPr>
    <a:lvl4pPr marL="1371288" algn="l" rtl="0" eaLnBrk="0" fontAlgn="base" hangingPunct="0">
      <a:spcBef>
        <a:spcPct val="30000"/>
      </a:spcBef>
      <a:spcAft>
        <a:spcPct val="0"/>
      </a:spcAft>
      <a:defRPr sz="1200" kern="1200">
        <a:solidFill>
          <a:schemeClr val="tx1"/>
        </a:solidFill>
        <a:latin typeface="+mn-lt"/>
        <a:ea typeface="+mn-ea"/>
        <a:cs typeface="+mn-cs"/>
      </a:defRPr>
    </a:lvl4pPr>
    <a:lvl5pPr marL="1828384" algn="l" rtl="0" eaLnBrk="0" fontAlgn="base" hangingPunct="0">
      <a:spcBef>
        <a:spcPct val="30000"/>
      </a:spcBef>
      <a:spcAft>
        <a:spcPct val="0"/>
      </a:spcAft>
      <a:defRPr sz="1200" kern="1200">
        <a:solidFill>
          <a:schemeClr val="tx1"/>
        </a:solidFill>
        <a:latin typeface="+mn-lt"/>
        <a:ea typeface="+mn-ea"/>
        <a:cs typeface="+mn-cs"/>
      </a:defRPr>
    </a:lvl5pPr>
    <a:lvl6pPr marL="2285480" algn="l" rtl="0">
      <a:defRPr sz="1200" kern="1200">
        <a:solidFill>
          <a:schemeClr val="tx1"/>
        </a:solidFill>
        <a:latin typeface="+mn-lt"/>
        <a:ea typeface="+mn-ea"/>
        <a:cs typeface="+mn-cs"/>
      </a:defRPr>
    </a:lvl6pPr>
    <a:lvl7pPr marL="2742576" algn="l" rtl="0">
      <a:defRPr sz="1200" kern="1200">
        <a:solidFill>
          <a:schemeClr val="tx1"/>
        </a:solidFill>
        <a:latin typeface="+mn-lt"/>
        <a:ea typeface="+mn-ea"/>
        <a:cs typeface="+mn-cs"/>
      </a:defRPr>
    </a:lvl7pPr>
    <a:lvl8pPr marL="3199672" algn="l" rtl="0">
      <a:defRPr sz="1200" kern="1200">
        <a:solidFill>
          <a:schemeClr val="tx1"/>
        </a:solidFill>
        <a:latin typeface="+mn-lt"/>
        <a:ea typeface="+mn-ea"/>
        <a:cs typeface="+mn-cs"/>
      </a:defRPr>
    </a:lvl8pPr>
    <a:lvl9pPr marL="3656768"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5A4429-2C75-486D-A945-388ED4FE45FC}"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3919997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2.xml"/><Relationship Id="rId1" Type="http://schemas.openxmlformats.org/officeDocument/2006/relationships/tags" Target="../tags/tag1.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embeddings/oleObject1.bin"/></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4.xml"/><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embeddings/oleObject1.bin"/></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ight Triangle 3"/>
          <p:cNvSpPr/>
          <p:nvPr/>
        </p:nvSpPr>
        <p:spPr bwMode="gray">
          <a:xfrm rot="16200000">
            <a:off x="5835652" y="1835152"/>
            <a:ext cx="1495425" cy="5121275"/>
          </a:xfrm>
          <a:prstGeom prst="r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dirty="0">
              <a:latin typeface="Verdana"/>
            </a:endParaRPr>
          </a:p>
        </p:txBody>
      </p:sp>
      <p:pic>
        <p:nvPicPr>
          <p:cNvPr id="5" name="Picture 10" descr="APMT_Logo_Black_PNG.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40477" y="4748214"/>
            <a:ext cx="22590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85800" y="1028700"/>
            <a:ext cx="7772400" cy="1371600"/>
          </a:xfrm>
        </p:spPr>
        <p:txBody>
          <a:bodyPr>
            <a:noAutofit/>
          </a:bodyPr>
          <a:lstStyle>
            <a:lvl1pPr marL="0" indent="0">
              <a:spcAft>
                <a:spcPts val="1200"/>
              </a:spcAft>
              <a:buClrTx/>
              <a:buFont typeface="Arial"/>
              <a:buNone/>
              <a:defRPr sz="1800">
                <a:solidFill>
                  <a:schemeClr val="tx1"/>
                </a:solidFill>
              </a:defRPr>
            </a:lvl1pPr>
            <a:lvl2pPr marL="0" indent="225374">
              <a:spcAft>
                <a:spcPts val="600"/>
              </a:spcAft>
              <a:buClrTx/>
              <a:buFont typeface="Arial"/>
              <a:buChar char="•"/>
              <a:defRPr sz="1800">
                <a:solidFill>
                  <a:schemeClr val="tx1"/>
                </a:solidFill>
              </a:defRPr>
            </a:lvl2pPr>
            <a:lvl3pPr marL="225374" indent="233310">
              <a:spcAft>
                <a:spcPts val="600"/>
              </a:spcAft>
              <a:buClrTx/>
              <a:buSzPct val="100000"/>
              <a:buFont typeface="Lucida Grande"/>
              <a:buChar char="-"/>
              <a:defRPr sz="1600">
                <a:solidFill>
                  <a:schemeClr val="tx1"/>
                </a:solidFill>
              </a:defRPr>
            </a:lvl3pPr>
            <a:lvl4pPr marL="458684" indent="225374">
              <a:spcAft>
                <a:spcPts val="600"/>
              </a:spcAft>
              <a:buClrTx/>
              <a:buSzPct val="100000"/>
              <a:buFont typeface="Lucida Grande"/>
              <a:buChar char="-"/>
              <a:defRPr sz="1400">
                <a:solidFill>
                  <a:schemeClr val="tx1"/>
                </a:solidFill>
              </a:defRPr>
            </a:lvl4pPr>
            <a:lvl5pPr marL="684058" indent="233310">
              <a:spcAft>
                <a:spcPts val="600"/>
              </a:spcAft>
              <a:buClrTx/>
              <a:buSzPct val="100000"/>
              <a:buFont typeface="Lucida Grande"/>
              <a:buChar char="-"/>
              <a:defRPr sz="1400">
                <a:solidFill>
                  <a:schemeClr val="tx1"/>
                </a:solidFill>
              </a:defRPr>
            </a:lvl5pPr>
            <a:lvl6pPr marL="2285480" indent="0">
              <a:buNone/>
              <a:defRPr sz="1400">
                <a:solidFill>
                  <a:schemeClr val="tx1">
                    <a:tint val="75000"/>
                  </a:schemeClr>
                </a:solidFill>
              </a:defRPr>
            </a:lvl6pPr>
            <a:lvl7pPr marL="2742576" indent="0">
              <a:buNone/>
              <a:defRPr sz="1400">
                <a:solidFill>
                  <a:schemeClr val="tx1">
                    <a:tint val="75000"/>
                  </a:schemeClr>
                </a:solidFill>
              </a:defRPr>
            </a:lvl7pPr>
            <a:lvl8pPr marL="3199672" indent="0">
              <a:buNone/>
              <a:defRPr sz="1400">
                <a:solidFill>
                  <a:schemeClr val="tx1">
                    <a:tint val="75000"/>
                  </a:schemeClr>
                </a:solidFill>
              </a:defRPr>
            </a:lvl8pPr>
            <a:lvl9pPr marL="3656768" indent="0">
              <a:buNone/>
              <a:defRPr sz="1400">
                <a:solidFill>
                  <a:schemeClr val="tx1">
                    <a:tint val="75000"/>
                  </a:schemeClr>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85800" y="171450"/>
            <a:ext cx="7772400" cy="685800"/>
          </a:xfrm>
        </p:spPr>
        <p:txBody>
          <a:bodyPr>
            <a:normAutofit/>
          </a:bodyPr>
          <a:lstStyle>
            <a:lvl1pPr algn="l">
              <a:defRPr sz="2400" b="0" i="0" cap="none">
                <a:solidFill>
                  <a:srgbClr val="FFFFFF"/>
                </a:solidFill>
              </a:defRPr>
            </a:lvl1pPr>
          </a:lstStyle>
          <a:p>
            <a:r>
              <a:rPr lang="en-US"/>
              <a:t>Click to edit Master title style</a:t>
            </a:r>
            <a:endParaRPr lang="en-US" dirty="0"/>
          </a:p>
        </p:txBody>
      </p:sp>
      <p:sp>
        <p:nvSpPr>
          <p:cNvPr id="6" name="Slide Number Placeholder 6"/>
          <p:cNvSpPr>
            <a:spLocks noGrp="1"/>
          </p:cNvSpPr>
          <p:nvPr>
            <p:ph type="sldNum" sz="quarter" idx="10"/>
          </p:nvPr>
        </p:nvSpPr>
        <p:spPr/>
        <p:txBody>
          <a:bodyPr/>
          <a:lstStyle>
            <a:lvl1pPr>
              <a:defRPr sz="2400">
                <a:solidFill>
                  <a:srgbClr val="FFFFFF"/>
                </a:solidFill>
              </a:defRPr>
            </a:lvl1pPr>
          </a:lstStyle>
          <a:p>
            <a:pPr>
              <a:defRPr/>
            </a:pPr>
            <a:fld id="{B6BA7C22-DECA-4BDF-9C51-5D6D1ABCA993}" type="slidenum">
              <a:rPr lang="en-US"/>
              <a:pPr>
                <a:defRPr/>
              </a:pPr>
              <a:t>‹#›</a:t>
            </a:fld>
            <a:endParaRPr lang="en-US" b="0" dirty="0"/>
          </a:p>
        </p:txBody>
      </p:sp>
    </p:spTree>
    <p:extLst>
      <p:ext uri="{BB962C8B-B14F-4D97-AF65-F5344CB8AC3E}">
        <p14:creationId xmlns:p14="http://schemas.microsoft.com/office/powerpoint/2010/main" val="2262009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5">
    <p:spTree>
      <p:nvGrpSpPr>
        <p:cNvPr id="1" name=""/>
        <p:cNvGrpSpPr/>
        <p:nvPr/>
      </p:nvGrpSpPr>
      <p:grpSpPr>
        <a:xfrm>
          <a:off x="0" y="0"/>
          <a:ext cx="0" cy="0"/>
          <a:chOff x="0" y="0"/>
          <a:chExt cx="0" cy="0"/>
        </a:xfrm>
      </p:grpSpPr>
      <p:pic>
        <p:nvPicPr>
          <p:cNvPr id="4" name="Picture 9" descr="AMPT PPT Cover 05 25Apr201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Triangle 5"/>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sp>
        <p:nvSpPr>
          <p:cNvPr id="2" name="Title 1"/>
          <p:cNvSpPr>
            <a:spLocks noGrp="1"/>
          </p:cNvSpPr>
          <p:nvPr>
            <p:ph type="ctrTitle"/>
          </p:nvPr>
        </p:nvSpPr>
        <p:spPr bwMode="auto">
          <a:xfrm>
            <a:off x="682624" y="3291840"/>
            <a:ext cx="7772400" cy="857250"/>
          </a:xfrm>
        </p:spPr>
        <p:txBody>
          <a:bodyPr>
            <a:noAutofit/>
          </a:bodyPr>
          <a:lstStyle>
            <a:lvl1pPr algn="l">
              <a:lnSpc>
                <a:spcPct val="95000"/>
              </a:lnSpc>
              <a:defRPr sz="21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682624" y="4286252"/>
            <a:ext cx="77724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69190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6">
    <p:spTree>
      <p:nvGrpSpPr>
        <p:cNvPr id="1" name=""/>
        <p:cNvGrpSpPr/>
        <p:nvPr/>
      </p:nvGrpSpPr>
      <p:grpSpPr>
        <a:xfrm>
          <a:off x="0" y="0"/>
          <a:ext cx="0" cy="0"/>
          <a:chOff x="0" y="0"/>
          <a:chExt cx="0" cy="0"/>
        </a:xfrm>
      </p:grpSpPr>
      <p:pic>
        <p:nvPicPr>
          <p:cNvPr id="4" name="Picture 9" descr="AMPT PPT Cover 06 25Apr201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Triangle 4"/>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pic>
        <p:nvPicPr>
          <p:cNvPr id="6" name="Picture 11" descr="APMT_Tag_Ver_White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bwMode="auto">
          <a:xfrm>
            <a:off x="682624" y="3291840"/>
            <a:ext cx="7772400" cy="857250"/>
          </a:xfrm>
        </p:spPr>
        <p:txBody>
          <a:bodyPr>
            <a:noAutofit/>
          </a:bodyPr>
          <a:lstStyle>
            <a:lvl1pPr algn="l">
              <a:lnSpc>
                <a:spcPct val="95000"/>
              </a:lnSpc>
              <a:defRPr sz="21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682624" y="4286252"/>
            <a:ext cx="77724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97456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Gradient">
    <p:spTree>
      <p:nvGrpSpPr>
        <p:cNvPr id="1" name=""/>
        <p:cNvGrpSpPr/>
        <p:nvPr/>
      </p:nvGrpSpPr>
      <p:grpSpPr>
        <a:xfrm>
          <a:off x="0" y="0"/>
          <a:ext cx="0" cy="0"/>
          <a:chOff x="0" y="0"/>
          <a:chExt cx="0" cy="0"/>
        </a:xfrm>
      </p:grpSpPr>
      <p:pic>
        <p:nvPicPr>
          <p:cNvPr id="4" name="Picture 9" descr="AMPT PPT Gradation.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Triangle 5"/>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sp>
        <p:nvSpPr>
          <p:cNvPr id="2" name="Title 1"/>
          <p:cNvSpPr>
            <a:spLocks noGrp="1"/>
          </p:cNvSpPr>
          <p:nvPr>
            <p:ph type="ctrTitle"/>
          </p:nvPr>
        </p:nvSpPr>
        <p:spPr bwMode="auto">
          <a:xfrm>
            <a:off x="682624" y="2101361"/>
            <a:ext cx="7772400" cy="857250"/>
          </a:xfrm>
        </p:spPr>
        <p:txBody>
          <a:bodyPr>
            <a:noAutofit/>
          </a:bodyPr>
          <a:lstStyle>
            <a:lvl1pPr algn="l">
              <a:lnSpc>
                <a:spcPct val="95000"/>
              </a:lnSpc>
              <a:defRPr sz="21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682624" y="3095773"/>
            <a:ext cx="77724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0616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1450"/>
            <a:ext cx="7772400" cy="685800"/>
          </a:xfrm>
        </p:spPr>
        <p:txBody>
          <a:bodyPr>
            <a:normAutofit/>
          </a:bodyPr>
          <a:lstStyle>
            <a:lvl1pPr algn="l">
              <a:lnSpc>
                <a:spcPct val="90000"/>
              </a:lnSpc>
              <a:defRPr sz="2100">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028700"/>
            <a:ext cx="7772400" cy="3600450"/>
          </a:xfrm>
        </p:spPr>
        <p:txBody>
          <a:bodyPr>
            <a:normAutofit/>
          </a:bodyPr>
          <a:lstStyle>
            <a:lvl1pPr marL="0" indent="0">
              <a:spcBef>
                <a:spcPts val="0"/>
              </a:spcBef>
              <a:spcAft>
                <a:spcPts val="1056"/>
              </a:spcAft>
              <a:buClr>
                <a:schemeClr val="accent3"/>
              </a:buClr>
              <a:buFont typeface="Arial"/>
              <a:buNone/>
              <a:defRPr sz="1575">
                <a:solidFill>
                  <a:schemeClr val="tx1"/>
                </a:solidFill>
              </a:defRPr>
            </a:lvl1pPr>
            <a:lvl2pPr marL="198368" indent="-198368">
              <a:spcBef>
                <a:spcPts val="0"/>
              </a:spcBef>
              <a:spcAft>
                <a:spcPts val="528"/>
              </a:spcAft>
              <a:buClr>
                <a:schemeClr val="accent3"/>
              </a:buClr>
              <a:buFont typeface="Arial"/>
              <a:buChar char="•"/>
              <a:defRPr sz="1575">
                <a:solidFill>
                  <a:schemeClr val="tx1"/>
                </a:solidFill>
              </a:defRPr>
            </a:lvl2pPr>
            <a:lvl3pPr marL="405119" indent="-206750">
              <a:spcBef>
                <a:spcPts val="0"/>
              </a:spcBef>
              <a:spcAft>
                <a:spcPts val="528"/>
              </a:spcAft>
              <a:buClrTx/>
              <a:buSzPct val="100000"/>
              <a:buFont typeface="Lucida Grande"/>
              <a:buChar char="-"/>
              <a:defRPr sz="1425">
                <a:solidFill>
                  <a:schemeClr val="tx1"/>
                </a:solidFill>
              </a:defRPr>
            </a:lvl3pPr>
            <a:lvl4pPr marL="604884" indent="-199766">
              <a:spcBef>
                <a:spcPts val="0"/>
              </a:spcBef>
              <a:spcAft>
                <a:spcPts val="528"/>
              </a:spcAft>
              <a:buClrTx/>
              <a:buSzPct val="100000"/>
              <a:buFont typeface="Lucida Grande"/>
              <a:buChar char="-"/>
              <a:defRPr sz="1200">
                <a:solidFill>
                  <a:schemeClr val="tx1"/>
                </a:solidFill>
              </a:defRPr>
            </a:lvl4pPr>
            <a:lvl5pPr marL="803252" indent="-198368">
              <a:spcBef>
                <a:spcPts val="0"/>
              </a:spcBef>
              <a:spcAft>
                <a:spcPts val="528"/>
              </a:spcAft>
              <a:buClrTx/>
              <a:buSzPct val="100000"/>
              <a:buFont typeface="Lucida Grande"/>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sz="1400" dirty="0">
              <a:solidFill>
                <a:schemeClr val="tx2"/>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8933D35-4672-446E-B343-6CD0B8E044F0}" type="slidenum">
              <a:rPr lang="en-US" smtClean="0"/>
              <a:pPr>
                <a:defRPr/>
              </a:pPr>
              <a:t>‹#›</a:t>
            </a:fld>
            <a:endParaRPr lang="en-US" dirty="0"/>
          </a:p>
        </p:txBody>
      </p:sp>
    </p:spTree>
    <p:extLst>
      <p:ext uri="{BB962C8B-B14F-4D97-AF65-F5344CB8AC3E}">
        <p14:creationId xmlns:p14="http://schemas.microsoft.com/office/powerpoint/2010/main" val="2511308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ight Triangle 3"/>
          <p:cNvSpPr/>
          <p:nvPr/>
        </p:nvSpPr>
        <p:spPr bwMode="gray">
          <a:xfrm rot="16200000">
            <a:off x="5835651" y="1835152"/>
            <a:ext cx="1495425" cy="5121275"/>
          </a:xfrm>
          <a:prstGeom prst="r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pic>
        <p:nvPicPr>
          <p:cNvPr id="5" name="Picture 10" descr="APMT_Logo_Black_PNG.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40477" y="4748214"/>
            <a:ext cx="22590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85800" y="1028700"/>
            <a:ext cx="7772400" cy="1371600"/>
          </a:xfrm>
        </p:spPr>
        <p:txBody>
          <a:bodyPr>
            <a:noAutofit/>
          </a:bodyPr>
          <a:lstStyle>
            <a:lvl1pPr marL="0" indent="0">
              <a:spcAft>
                <a:spcPts val="1056"/>
              </a:spcAft>
              <a:buClrTx/>
              <a:buFont typeface="Arial"/>
              <a:buNone/>
              <a:defRPr sz="1575">
                <a:solidFill>
                  <a:schemeClr val="tx1"/>
                </a:solidFill>
              </a:defRPr>
            </a:lvl1pPr>
            <a:lvl2pPr marL="0" indent="198368">
              <a:spcAft>
                <a:spcPts val="528"/>
              </a:spcAft>
              <a:buClrTx/>
              <a:buFont typeface="Arial"/>
              <a:buChar char="•"/>
              <a:defRPr sz="1575">
                <a:solidFill>
                  <a:schemeClr val="tx1"/>
                </a:solidFill>
              </a:defRPr>
            </a:lvl2pPr>
            <a:lvl3pPr marL="198368" indent="205354">
              <a:spcAft>
                <a:spcPts val="528"/>
              </a:spcAft>
              <a:buClrTx/>
              <a:buSzPct val="100000"/>
              <a:buFont typeface="Lucida Grande"/>
              <a:buChar char="-"/>
              <a:defRPr sz="1425">
                <a:solidFill>
                  <a:schemeClr val="tx1"/>
                </a:solidFill>
              </a:defRPr>
            </a:lvl3pPr>
            <a:lvl4pPr marL="403722" indent="198368">
              <a:spcAft>
                <a:spcPts val="528"/>
              </a:spcAft>
              <a:buClrTx/>
              <a:buSzPct val="100000"/>
              <a:buFont typeface="Lucida Grande"/>
              <a:buChar char="-"/>
              <a:defRPr sz="1200">
                <a:solidFill>
                  <a:schemeClr val="tx1"/>
                </a:solidFill>
              </a:defRPr>
            </a:lvl4pPr>
            <a:lvl5pPr marL="602090" indent="205354">
              <a:spcAft>
                <a:spcPts val="528"/>
              </a:spcAft>
              <a:buClrTx/>
              <a:buSzPct val="100000"/>
              <a:buFont typeface="Lucida Grande"/>
              <a:buChar char="-"/>
              <a:defRPr sz="1200">
                <a:solidFill>
                  <a:schemeClr val="tx1"/>
                </a:solidFill>
              </a:defRPr>
            </a:lvl5pPr>
            <a:lvl6pPr marL="2011623" indent="0">
              <a:buNone/>
              <a:defRPr sz="1200">
                <a:solidFill>
                  <a:schemeClr val="tx1">
                    <a:tint val="75000"/>
                  </a:schemeClr>
                </a:solidFill>
              </a:defRPr>
            </a:lvl6pPr>
            <a:lvl7pPr marL="2413948" indent="0">
              <a:buNone/>
              <a:defRPr sz="1200">
                <a:solidFill>
                  <a:schemeClr val="tx1">
                    <a:tint val="75000"/>
                  </a:schemeClr>
                </a:solidFill>
              </a:defRPr>
            </a:lvl7pPr>
            <a:lvl8pPr marL="2816272" indent="0">
              <a:buNone/>
              <a:defRPr sz="1200">
                <a:solidFill>
                  <a:schemeClr val="tx1">
                    <a:tint val="75000"/>
                  </a:schemeClr>
                </a:solidFill>
              </a:defRPr>
            </a:lvl8pPr>
            <a:lvl9pPr marL="3218597" indent="0">
              <a:buNone/>
              <a:defRPr sz="1200">
                <a:solidFill>
                  <a:schemeClr val="tx1">
                    <a:tint val="75000"/>
                  </a:schemeClr>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85800" y="171450"/>
            <a:ext cx="7772400" cy="685800"/>
          </a:xfrm>
        </p:spPr>
        <p:txBody>
          <a:bodyPr>
            <a:normAutofit/>
          </a:bodyPr>
          <a:lstStyle>
            <a:lvl1pPr algn="l">
              <a:defRPr sz="2100" b="0" i="0" cap="none">
                <a:solidFill>
                  <a:srgbClr val="FFFFFF"/>
                </a:solidFill>
              </a:defRPr>
            </a:lvl1pPr>
          </a:lstStyle>
          <a:p>
            <a:r>
              <a:rPr lang="en-US"/>
              <a:t>Click to edit Master title style</a:t>
            </a:r>
            <a:endParaRPr lang="en-US" dirty="0"/>
          </a:p>
        </p:txBody>
      </p:sp>
      <p:sp>
        <p:nvSpPr>
          <p:cNvPr id="6" name="Slide Number Placeholder 6"/>
          <p:cNvSpPr>
            <a:spLocks noGrp="1"/>
          </p:cNvSpPr>
          <p:nvPr>
            <p:ph type="sldNum" sz="quarter" idx="10"/>
          </p:nvPr>
        </p:nvSpPr>
        <p:spPr/>
        <p:txBody>
          <a:bodyPr/>
          <a:lstStyle>
            <a:lvl1pPr>
              <a:defRPr sz="2100">
                <a:solidFill>
                  <a:srgbClr val="FFFFFF"/>
                </a:solidFill>
              </a:defRPr>
            </a:lvl1pPr>
          </a:lstStyle>
          <a:p>
            <a:pPr>
              <a:defRPr/>
            </a:pPr>
            <a:fld id="{A9926C5F-8478-45D3-9B09-08E04E7DEFB4}" type="slidenum">
              <a:rPr lang="en-US" smtClean="0"/>
              <a:pPr>
                <a:defRPr/>
              </a:pPr>
              <a:t>‹#›</a:t>
            </a:fld>
            <a:endParaRPr lang="en-US" b="0" dirty="0"/>
          </a:p>
        </p:txBody>
      </p:sp>
    </p:spTree>
    <p:extLst>
      <p:ext uri="{BB962C8B-B14F-4D97-AF65-F5344CB8AC3E}">
        <p14:creationId xmlns:p14="http://schemas.microsoft.com/office/powerpoint/2010/main" val="1466830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028700"/>
            <a:ext cx="3810000" cy="3600450"/>
          </a:xfrm>
        </p:spPr>
        <p:txBody>
          <a:bodyPr/>
          <a:lstStyle>
            <a:lvl1pPr>
              <a:defRPr sz="1575"/>
            </a:lvl1pPr>
            <a:lvl2pPr>
              <a:defRPr sz="1575"/>
            </a:lvl2pPr>
            <a:lvl3pPr>
              <a:defRPr sz="1425"/>
            </a:lvl3pPr>
            <a:lvl4pPr>
              <a:defRPr sz="1200"/>
            </a:lvl4pPr>
            <a:lvl5pPr>
              <a:defRPr sz="1200"/>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028700"/>
            <a:ext cx="3810000" cy="3600450"/>
          </a:xfrm>
        </p:spPr>
        <p:txBody>
          <a:bodyPr/>
          <a:lstStyle>
            <a:lvl1pPr>
              <a:defRPr sz="1575"/>
            </a:lvl1pPr>
            <a:lvl2pPr>
              <a:defRPr sz="1575"/>
            </a:lvl2pPr>
            <a:lvl3pPr>
              <a:defRPr sz="1425"/>
            </a:lvl3pPr>
            <a:lvl4pPr>
              <a:defRPr sz="1200"/>
            </a:lvl4pPr>
            <a:lvl5pPr>
              <a:defRPr sz="1200"/>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lgn="ctr">
              <a:defRPr sz="825">
                <a:solidFill>
                  <a:schemeClr val="tx1"/>
                </a:solidFill>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301641E5-8D3F-409F-B39F-56098C29E83E}" type="slidenum">
              <a:rPr lang="en-US" smtClean="0"/>
              <a:pPr>
                <a:defRPr/>
              </a:pPr>
              <a:t>‹#›</a:t>
            </a:fld>
            <a:endParaRPr lang="en-US" sz="900" b="0" dirty="0">
              <a:solidFill>
                <a:schemeClr val="tx1"/>
              </a:solidFill>
            </a:endParaRPr>
          </a:p>
        </p:txBody>
      </p:sp>
    </p:spTree>
    <p:extLst>
      <p:ext uri="{BB962C8B-B14F-4D97-AF65-F5344CB8AC3E}">
        <p14:creationId xmlns:p14="http://schemas.microsoft.com/office/powerpoint/2010/main" val="964121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lgn="ctr">
              <a:defRPr sz="825">
                <a:solidFill>
                  <a:schemeClr val="tx1"/>
                </a:solidFill>
              </a:defRPr>
            </a:lvl1pPr>
          </a:lstStyle>
          <a:p>
            <a:pPr>
              <a:defRPr/>
            </a:pPr>
            <a:endParaRPr lang="en-US" dirty="0"/>
          </a:p>
        </p:txBody>
      </p:sp>
      <p:sp>
        <p:nvSpPr>
          <p:cNvPr id="5" name="Slide Number Placeholder 4"/>
          <p:cNvSpPr>
            <a:spLocks noGrp="1"/>
          </p:cNvSpPr>
          <p:nvPr>
            <p:ph type="sldNum" sz="quarter" idx="12"/>
          </p:nvPr>
        </p:nvSpPr>
        <p:spPr/>
        <p:txBody>
          <a:bodyPr/>
          <a:lstStyle>
            <a:lvl1pPr algn="l">
              <a:defRPr sz="825" b="0"/>
            </a:lvl1pPr>
          </a:lstStyle>
          <a:p>
            <a:pPr>
              <a:defRPr/>
            </a:pPr>
            <a:fld id="{3A413E3C-D2D5-477C-97F5-D3B1016AC493}" type="slidenum">
              <a:rPr lang="en-US" smtClean="0"/>
              <a:pPr>
                <a:defRPr/>
              </a:pPr>
              <a:t>‹#›</a:t>
            </a:fld>
            <a:endParaRPr lang="en-US" dirty="0"/>
          </a:p>
        </p:txBody>
      </p:sp>
    </p:spTree>
    <p:extLst>
      <p:ext uri="{BB962C8B-B14F-4D97-AF65-F5344CB8AC3E}">
        <p14:creationId xmlns:p14="http://schemas.microsoft.com/office/powerpoint/2010/main" val="78982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pic>
        <p:nvPicPr>
          <p:cNvPr id="2" name="Picture 9" descr="AMPT PPT Gradation.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ight Triangle 2"/>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pic>
        <p:nvPicPr>
          <p:cNvPr id="4" name="Picture 11"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1600200" y="1871665"/>
            <a:ext cx="59436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1863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sz="1400" dirty="0">
              <a:solidFill>
                <a:schemeClr val="tx2"/>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08B0613D-A832-4316-A45E-F32A6BE3F3F2}" type="slidenum">
              <a:rPr lang="en-US" smtClean="0"/>
              <a:pPr>
                <a:defRPr/>
              </a:pPr>
              <a:t>‹#›</a:t>
            </a:fld>
            <a:endParaRPr lang="en-US" dirty="0"/>
          </a:p>
        </p:txBody>
      </p:sp>
    </p:spTree>
    <p:extLst>
      <p:ext uri="{BB962C8B-B14F-4D97-AF65-F5344CB8AC3E}">
        <p14:creationId xmlns:p14="http://schemas.microsoft.com/office/powerpoint/2010/main" val="281960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lgn="ctr">
              <a:defRPr>
                <a:solidFill>
                  <a:srgbClr val="FFFFFF"/>
                </a:solidFill>
              </a:defRPr>
            </a:lvl1pPr>
          </a:lstStyle>
          <a:p>
            <a:pPr>
              <a:defRPr/>
            </a:pPr>
            <a:endParaRPr lang="en-US" sz="2000" dirty="0"/>
          </a:p>
        </p:txBody>
      </p:sp>
      <p:sp>
        <p:nvSpPr>
          <p:cNvPr id="5" name="Footer Placeholder 4"/>
          <p:cNvSpPr>
            <a:spLocks noGrp="1"/>
          </p:cNvSpPr>
          <p:nvPr>
            <p:ph type="ftr" sz="quarter" idx="11"/>
          </p:nvPr>
        </p:nvSpPr>
        <p:spPr/>
        <p:txBody>
          <a:bodyPr/>
          <a:lstStyle>
            <a:lvl1pPr>
              <a:defRPr sz="825"/>
            </a:lvl1pPr>
          </a:lstStyle>
          <a:p>
            <a:pPr>
              <a:defRPr/>
            </a:pPr>
            <a:endParaRPr lang="en-US" dirty="0"/>
          </a:p>
        </p:txBody>
      </p:sp>
      <p:sp>
        <p:nvSpPr>
          <p:cNvPr id="6" name="Slide Number Placeholder 5"/>
          <p:cNvSpPr>
            <a:spLocks noGrp="1"/>
          </p:cNvSpPr>
          <p:nvPr>
            <p:ph type="sldNum" sz="quarter" idx="12"/>
          </p:nvPr>
        </p:nvSpPr>
        <p:spPr/>
        <p:txBody>
          <a:bodyPr/>
          <a:lstStyle>
            <a:lvl1pPr algn="l">
              <a:defRPr sz="825" b="0">
                <a:solidFill>
                  <a:schemeClr val="tx2"/>
                </a:solidFill>
              </a:defRPr>
            </a:lvl1pPr>
          </a:lstStyle>
          <a:p>
            <a:pPr>
              <a:defRPr/>
            </a:pPr>
            <a:fld id="{A0FF0848-4B53-4ADE-A7F2-26C485F4D077}" type="slidenum">
              <a:rPr lang="en-US" smtClean="0"/>
              <a:pPr>
                <a:defRPr/>
              </a:pPr>
              <a:t>‹#›</a:t>
            </a:fld>
            <a:endParaRPr lang="en-US" dirty="0"/>
          </a:p>
        </p:txBody>
      </p:sp>
    </p:spTree>
    <p:extLst>
      <p:ext uri="{BB962C8B-B14F-4D97-AF65-F5344CB8AC3E}">
        <p14:creationId xmlns:p14="http://schemas.microsoft.com/office/powerpoint/2010/main" val="418581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028700"/>
            <a:ext cx="3810000" cy="3600450"/>
          </a:xfrm>
        </p:spPr>
        <p:txBody>
          <a:bodyPr/>
          <a:lstStyle>
            <a:lvl1pPr>
              <a:defRPr sz="18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028700"/>
            <a:ext cx="3810000" cy="3600450"/>
          </a:xfrm>
        </p:spPr>
        <p:txBody>
          <a:bodyPr/>
          <a:lstStyle>
            <a:lvl1pPr>
              <a:defRPr sz="18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lgn="ctr">
              <a:defRPr sz="900">
                <a:solidFill>
                  <a:schemeClr val="tx1"/>
                </a:solidFill>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F37852AC-1587-4A15-976D-2C18ECD52592}" type="slidenum">
              <a:rPr lang="en-US"/>
              <a:pPr>
                <a:defRPr/>
              </a:pPr>
              <a:t>‹#›</a:t>
            </a:fld>
            <a:endParaRPr lang="en-US" sz="900" b="0" dirty="0">
              <a:solidFill>
                <a:schemeClr val="tx1"/>
              </a:solidFill>
            </a:endParaRPr>
          </a:p>
        </p:txBody>
      </p:sp>
    </p:spTree>
    <p:extLst>
      <p:ext uri="{BB962C8B-B14F-4D97-AF65-F5344CB8AC3E}">
        <p14:creationId xmlns:p14="http://schemas.microsoft.com/office/powerpoint/2010/main" val="289354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828A37C5-DE71-45A9-BE02-2E1B19317BBF}" type="slidenum">
              <a:rPr lang="en-IN" smtClean="0"/>
              <a:pPr/>
              <a:t>‹#›</a:t>
            </a:fld>
            <a:endParaRPr lang="en-IN" dirty="0"/>
          </a:p>
        </p:txBody>
      </p:sp>
    </p:spTree>
    <p:extLst>
      <p:ext uri="{BB962C8B-B14F-4D97-AF65-F5344CB8AC3E}">
        <p14:creationId xmlns:p14="http://schemas.microsoft.com/office/powerpoint/2010/main" val="3837721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a:xfrm>
            <a:off x="436687" y="188270"/>
            <a:ext cx="8270631" cy="472501"/>
          </a:xfrm>
        </p:spPr>
        <p:txBody>
          <a:bodyPr/>
          <a:lstStyle/>
          <a:p>
            <a:r>
              <a:rPr lang="en-US"/>
              <a:t>Click to edit Master title style</a:t>
            </a:r>
            <a:endParaRPr lang="en-GB" dirty="0"/>
          </a:p>
        </p:txBody>
      </p:sp>
      <p:sp>
        <p:nvSpPr>
          <p:cNvPr id="8" name="Text Placeholder 7"/>
          <p:cNvSpPr>
            <a:spLocks noGrp="1"/>
          </p:cNvSpPr>
          <p:nvPr>
            <p:ph type="body" sz="quarter" idx="32" hasCustomPrompt="1"/>
          </p:nvPr>
        </p:nvSpPr>
        <p:spPr>
          <a:xfrm>
            <a:off x="712426" y="4677976"/>
            <a:ext cx="6063304" cy="270272"/>
          </a:xfrm>
        </p:spPr>
        <p:txBody>
          <a:bodyPr anchor="b" anchorCtr="0"/>
          <a:lstStyle>
            <a:lvl1pPr>
              <a:spcBef>
                <a:spcPts val="0"/>
              </a:spcBef>
              <a:defRPr sz="400">
                <a:solidFill>
                  <a:schemeClr val="bg1">
                    <a:lumMod val="50000"/>
                  </a:schemeClr>
                </a:solidFill>
              </a:defRPr>
            </a:lvl1pPr>
            <a:lvl2pPr>
              <a:spcBef>
                <a:spcPts val="0"/>
              </a:spcBef>
              <a:defRPr sz="400"/>
            </a:lvl2pPr>
            <a:lvl3pPr>
              <a:spcBef>
                <a:spcPts val="0"/>
              </a:spcBef>
              <a:defRPr sz="400"/>
            </a:lvl3pPr>
            <a:lvl4pPr>
              <a:spcBef>
                <a:spcPts val="0"/>
              </a:spcBef>
              <a:defRPr sz="400"/>
            </a:lvl4pPr>
            <a:lvl5pPr>
              <a:spcBef>
                <a:spcPts val="0"/>
              </a:spcBef>
              <a:defRPr sz="400"/>
            </a:lvl5pPr>
          </a:lstStyle>
          <a:p>
            <a:pPr lvl="0"/>
            <a:r>
              <a:rPr lang="en-US" dirty="0"/>
              <a:t>Notes/Sources:</a:t>
            </a:r>
          </a:p>
        </p:txBody>
      </p:sp>
      <p:sp>
        <p:nvSpPr>
          <p:cNvPr id="5" name="Content Placeholder 2"/>
          <p:cNvSpPr>
            <a:spLocks noGrp="1"/>
          </p:cNvSpPr>
          <p:nvPr>
            <p:ph idx="1"/>
          </p:nvPr>
        </p:nvSpPr>
        <p:spPr>
          <a:xfrm>
            <a:off x="436687" y="809627"/>
            <a:ext cx="8270631" cy="3868341"/>
          </a:xfrm>
          <a:solidFill>
            <a:schemeClr val="bg1">
              <a:lumMod val="95000"/>
            </a:schemeClr>
          </a:solidFill>
        </p:spPr>
        <p:txBody>
          <a:bodyPr lIns="64884" tIns="64884" rIns="64884" bIns="64884"/>
          <a:lstStyle>
            <a:lvl1pPr>
              <a:defRPr sz="800">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285034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67760" y="0"/>
            <a:ext cx="5476240" cy="51435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90" y="1589"/>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0"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0" y="-2"/>
            <a:ext cx="7884160" cy="5143499"/>
          </a:xfrm>
          <a:prstGeom prst="rect">
            <a:avLst/>
          </a:prstGeom>
          <a:noFill/>
        </p:spPr>
      </p:pic>
      <p:grpSp>
        <p:nvGrpSpPr>
          <p:cNvPr id="93" name="Group 92"/>
          <p:cNvGrpSpPr/>
          <p:nvPr userDrawn="1"/>
        </p:nvGrpSpPr>
        <p:grpSpPr>
          <a:xfrm>
            <a:off x="6952110" y="4560718"/>
            <a:ext cx="1606105" cy="362132"/>
            <a:chOff x="9671050" y="4673600"/>
            <a:chExt cx="5210175" cy="1174750"/>
          </a:xfrm>
        </p:grpSpPr>
        <p:sp>
          <p:nvSpPr>
            <p:cNvPr id="94" name="Freeform 5"/>
            <p:cNvSpPr>
              <a:spLocks noEditPoints="1"/>
            </p:cNvSpPr>
            <p:nvPr/>
          </p:nvSpPr>
          <p:spPr bwMode="auto">
            <a:xfrm>
              <a:off x="9671050" y="5489575"/>
              <a:ext cx="5210175" cy="358775"/>
            </a:xfrm>
            <a:custGeom>
              <a:avLst/>
              <a:gdLst>
                <a:gd name="T0" fmla="*/ 1682 w 3282"/>
                <a:gd name="T1" fmla="*/ 46 h 226"/>
                <a:gd name="T2" fmla="*/ 1572 w 3282"/>
                <a:gd name="T3" fmla="*/ 226 h 226"/>
                <a:gd name="T4" fmla="*/ 1744 w 3282"/>
                <a:gd name="T5" fmla="*/ 226 h 226"/>
                <a:gd name="T6" fmla="*/ 1716 w 3282"/>
                <a:gd name="T7" fmla="*/ 140 h 226"/>
                <a:gd name="T8" fmla="*/ 1734 w 3282"/>
                <a:gd name="T9" fmla="*/ 116 h 226"/>
                <a:gd name="T10" fmla="*/ 1734 w 3282"/>
                <a:gd name="T11" fmla="*/ 26 h 226"/>
                <a:gd name="T12" fmla="*/ 1718 w 3282"/>
                <a:gd name="T13" fmla="*/ 6 h 226"/>
                <a:gd name="T14" fmla="*/ 1514 w 3282"/>
                <a:gd name="T15" fmla="*/ 0 h 226"/>
                <a:gd name="T16" fmla="*/ 3080 w 3282"/>
                <a:gd name="T17" fmla="*/ 2 h 226"/>
                <a:gd name="T18" fmla="*/ 3060 w 3282"/>
                <a:gd name="T19" fmla="*/ 30 h 226"/>
                <a:gd name="T20" fmla="*/ 3062 w 3282"/>
                <a:gd name="T21" fmla="*/ 118 h 226"/>
                <a:gd name="T22" fmla="*/ 3092 w 3282"/>
                <a:gd name="T23" fmla="*/ 136 h 226"/>
                <a:gd name="T24" fmla="*/ 3118 w 3282"/>
                <a:gd name="T25" fmla="*/ 162 h 226"/>
                <a:gd name="T26" fmla="*/ 3058 w 3282"/>
                <a:gd name="T27" fmla="*/ 200 h 226"/>
                <a:gd name="T28" fmla="*/ 3084 w 3282"/>
                <a:gd name="T29" fmla="*/ 226 h 226"/>
                <a:gd name="T30" fmla="*/ 3262 w 3282"/>
                <a:gd name="T31" fmla="*/ 224 h 226"/>
                <a:gd name="T32" fmla="*/ 3282 w 3282"/>
                <a:gd name="T33" fmla="*/ 200 h 226"/>
                <a:gd name="T34" fmla="*/ 3282 w 3282"/>
                <a:gd name="T35" fmla="*/ 114 h 226"/>
                <a:gd name="T36" fmla="*/ 3262 w 3282"/>
                <a:gd name="T37" fmla="*/ 92 h 226"/>
                <a:gd name="T38" fmla="*/ 3222 w 3282"/>
                <a:gd name="T39" fmla="*/ 46 h 226"/>
                <a:gd name="T40" fmla="*/ 3278 w 3282"/>
                <a:gd name="T41" fmla="*/ 30 h 226"/>
                <a:gd name="T42" fmla="*/ 3264 w 3282"/>
                <a:gd name="T43" fmla="*/ 6 h 226"/>
                <a:gd name="T44" fmla="*/ 3092 w 3282"/>
                <a:gd name="T45" fmla="*/ 0 h 226"/>
                <a:gd name="T46" fmla="*/ 1080 w 3282"/>
                <a:gd name="T47" fmla="*/ 226 h 226"/>
                <a:gd name="T48" fmla="*/ 1232 w 3282"/>
                <a:gd name="T49" fmla="*/ 0 h 226"/>
                <a:gd name="T50" fmla="*/ 2184 w 3282"/>
                <a:gd name="T51" fmla="*/ 112 h 226"/>
                <a:gd name="T52" fmla="*/ 2246 w 3282"/>
                <a:gd name="T53" fmla="*/ 0 h 226"/>
                <a:gd name="T54" fmla="*/ 2430 w 3282"/>
                <a:gd name="T55" fmla="*/ 226 h 226"/>
                <a:gd name="T56" fmla="*/ 2434 w 3282"/>
                <a:gd name="T57" fmla="*/ 156 h 226"/>
                <a:gd name="T58" fmla="*/ 2830 w 3282"/>
                <a:gd name="T59" fmla="*/ 0 h 226"/>
                <a:gd name="T60" fmla="*/ 2888 w 3282"/>
                <a:gd name="T61" fmla="*/ 180 h 226"/>
                <a:gd name="T62" fmla="*/ 360 w 3282"/>
                <a:gd name="T63" fmla="*/ 226 h 226"/>
                <a:gd name="T64" fmla="*/ 504 w 3282"/>
                <a:gd name="T65" fmla="*/ 148 h 226"/>
                <a:gd name="T66" fmla="*/ 522 w 3282"/>
                <a:gd name="T67" fmla="*/ 126 h 226"/>
                <a:gd name="T68" fmla="*/ 524 w 3282"/>
                <a:gd name="T69" fmla="*/ 26 h 226"/>
                <a:gd name="T70" fmla="*/ 508 w 3282"/>
                <a:gd name="T71" fmla="*/ 6 h 226"/>
                <a:gd name="T72" fmla="*/ 300 w 3282"/>
                <a:gd name="T73" fmla="*/ 0 h 226"/>
                <a:gd name="T74" fmla="*/ 470 w 3282"/>
                <a:gd name="T75" fmla="*/ 44 h 226"/>
                <a:gd name="T76" fmla="*/ 174 w 3282"/>
                <a:gd name="T77" fmla="*/ 134 h 226"/>
                <a:gd name="T78" fmla="*/ 58 w 3282"/>
                <a:gd name="T79" fmla="*/ 226 h 226"/>
                <a:gd name="T80" fmla="*/ 276 w 3282"/>
                <a:gd name="T81" fmla="*/ 226 h 226"/>
                <a:gd name="T82" fmla="*/ 1474 w 3282"/>
                <a:gd name="T83" fmla="*/ 46 h 226"/>
                <a:gd name="T84" fmla="*/ 1450 w 3282"/>
                <a:gd name="T85" fmla="*/ 138 h 226"/>
                <a:gd name="T86" fmla="*/ 1474 w 3282"/>
                <a:gd name="T87" fmla="*/ 226 h 226"/>
                <a:gd name="T88" fmla="*/ 682 w 3282"/>
                <a:gd name="T89" fmla="*/ 226 h 226"/>
                <a:gd name="T90" fmla="*/ 840 w 3282"/>
                <a:gd name="T91" fmla="*/ 226 h 226"/>
                <a:gd name="T92" fmla="*/ 632 w 3282"/>
                <a:gd name="T93" fmla="*/ 0 h 226"/>
                <a:gd name="T94" fmla="*/ 620 w 3282"/>
                <a:gd name="T95" fmla="*/ 98 h 226"/>
                <a:gd name="T96" fmla="*/ 2010 w 3282"/>
                <a:gd name="T97" fmla="*/ 98 h 226"/>
                <a:gd name="T98" fmla="*/ 1998 w 3282"/>
                <a:gd name="T99" fmla="*/ 0 h 226"/>
                <a:gd name="T100" fmla="*/ 1788 w 3282"/>
                <a:gd name="T101" fmla="*/ 226 h 226"/>
                <a:gd name="T102" fmla="*/ 2622 w 3282"/>
                <a:gd name="T103" fmla="*/ 134 h 226"/>
                <a:gd name="T104" fmla="*/ 2622 w 3282"/>
                <a:gd name="T105" fmla="*/ 0 h 226"/>
                <a:gd name="T106" fmla="*/ 2718 w 3282"/>
                <a:gd name="T107" fmla="*/ 178 h 226"/>
                <a:gd name="T108" fmla="*/ 2622 w 3282"/>
                <a:gd name="T10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2" h="226">
                  <a:moveTo>
                    <a:pt x="1682" y="98"/>
                  </a:moveTo>
                  <a:lnTo>
                    <a:pt x="1572" y="98"/>
                  </a:lnTo>
                  <a:lnTo>
                    <a:pt x="1572" y="46"/>
                  </a:lnTo>
                  <a:lnTo>
                    <a:pt x="1682" y="46"/>
                  </a:lnTo>
                  <a:lnTo>
                    <a:pt x="1682" y="98"/>
                  </a:lnTo>
                  <a:close/>
                  <a:moveTo>
                    <a:pt x="1514" y="0"/>
                  </a:moveTo>
                  <a:lnTo>
                    <a:pt x="1514" y="226"/>
                  </a:lnTo>
                  <a:lnTo>
                    <a:pt x="1572" y="226"/>
                  </a:lnTo>
                  <a:lnTo>
                    <a:pt x="1572" y="144"/>
                  </a:lnTo>
                  <a:lnTo>
                    <a:pt x="1638" y="144"/>
                  </a:lnTo>
                  <a:lnTo>
                    <a:pt x="1682" y="226"/>
                  </a:lnTo>
                  <a:lnTo>
                    <a:pt x="1744" y="226"/>
                  </a:lnTo>
                  <a:lnTo>
                    <a:pt x="1698" y="144"/>
                  </a:lnTo>
                  <a:lnTo>
                    <a:pt x="1704" y="144"/>
                  </a:lnTo>
                  <a:lnTo>
                    <a:pt x="1704" y="144"/>
                  </a:lnTo>
                  <a:lnTo>
                    <a:pt x="1716" y="140"/>
                  </a:lnTo>
                  <a:lnTo>
                    <a:pt x="1726" y="134"/>
                  </a:lnTo>
                  <a:lnTo>
                    <a:pt x="1728" y="128"/>
                  </a:lnTo>
                  <a:lnTo>
                    <a:pt x="1732" y="122"/>
                  </a:lnTo>
                  <a:lnTo>
                    <a:pt x="1734" y="116"/>
                  </a:lnTo>
                  <a:lnTo>
                    <a:pt x="1734" y="110"/>
                  </a:lnTo>
                  <a:lnTo>
                    <a:pt x="1734" y="32"/>
                  </a:lnTo>
                  <a:lnTo>
                    <a:pt x="1734" y="32"/>
                  </a:lnTo>
                  <a:lnTo>
                    <a:pt x="1734" y="26"/>
                  </a:lnTo>
                  <a:lnTo>
                    <a:pt x="1732" y="20"/>
                  </a:lnTo>
                  <a:lnTo>
                    <a:pt x="1728" y="14"/>
                  </a:lnTo>
                  <a:lnTo>
                    <a:pt x="1724" y="10"/>
                  </a:lnTo>
                  <a:lnTo>
                    <a:pt x="1718" y="6"/>
                  </a:lnTo>
                  <a:lnTo>
                    <a:pt x="1712" y="2"/>
                  </a:lnTo>
                  <a:lnTo>
                    <a:pt x="1706" y="0"/>
                  </a:lnTo>
                  <a:lnTo>
                    <a:pt x="1698" y="0"/>
                  </a:lnTo>
                  <a:lnTo>
                    <a:pt x="1514" y="0"/>
                  </a:lnTo>
                  <a:close/>
                  <a:moveTo>
                    <a:pt x="3092" y="0"/>
                  </a:moveTo>
                  <a:lnTo>
                    <a:pt x="3092" y="0"/>
                  </a:lnTo>
                  <a:lnTo>
                    <a:pt x="3086" y="0"/>
                  </a:lnTo>
                  <a:lnTo>
                    <a:pt x="3080" y="2"/>
                  </a:lnTo>
                  <a:lnTo>
                    <a:pt x="3070" y="8"/>
                  </a:lnTo>
                  <a:lnTo>
                    <a:pt x="3062" y="18"/>
                  </a:lnTo>
                  <a:lnTo>
                    <a:pt x="3060" y="24"/>
                  </a:lnTo>
                  <a:lnTo>
                    <a:pt x="3060" y="30"/>
                  </a:lnTo>
                  <a:lnTo>
                    <a:pt x="3060" y="104"/>
                  </a:lnTo>
                  <a:lnTo>
                    <a:pt x="3060" y="104"/>
                  </a:lnTo>
                  <a:lnTo>
                    <a:pt x="3060" y="110"/>
                  </a:lnTo>
                  <a:lnTo>
                    <a:pt x="3062" y="118"/>
                  </a:lnTo>
                  <a:lnTo>
                    <a:pt x="3066" y="122"/>
                  </a:lnTo>
                  <a:lnTo>
                    <a:pt x="3070" y="128"/>
                  </a:lnTo>
                  <a:lnTo>
                    <a:pt x="3080" y="134"/>
                  </a:lnTo>
                  <a:lnTo>
                    <a:pt x="3092" y="136"/>
                  </a:lnTo>
                  <a:lnTo>
                    <a:pt x="3222" y="136"/>
                  </a:lnTo>
                  <a:lnTo>
                    <a:pt x="3222" y="180"/>
                  </a:lnTo>
                  <a:lnTo>
                    <a:pt x="3118" y="180"/>
                  </a:lnTo>
                  <a:lnTo>
                    <a:pt x="3118" y="162"/>
                  </a:lnTo>
                  <a:lnTo>
                    <a:pt x="3056" y="162"/>
                  </a:lnTo>
                  <a:lnTo>
                    <a:pt x="3056" y="194"/>
                  </a:lnTo>
                  <a:lnTo>
                    <a:pt x="3056" y="194"/>
                  </a:lnTo>
                  <a:lnTo>
                    <a:pt x="3058" y="200"/>
                  </a:lnTo>
                  <a:lnTo>
                    <a:pt x="3060" y="206"/>
                  </a:lnTo>
                  <a:lnTo>
                    <a:pt x="3066" y="216"/>
                  </a:lnTo>
                  <a:lnTo>
                    <a:pt x="3078" y="224"/>
                  </a:lnTo>
                  <a:lnTo>
                    <a:pt x="3084" y="226"/>
                  </a:lnTo>
                  <a:lnTo>
                    <a:pt x="3090" y="226"/>
                  </a:lnTo>
                  <a:lnTo>
                    <a:pt x="3250" y="226"/>
                  </a:lnTo>
                  <a:lnTo>
                    <a:pt x="3250" y="226"/>
                  </a:lnTo>
                  <a:lnTo>
                    <a:pt x="3262" y="224"/>
                  </a:lnTo>
                  <a:lnTo>
                    <a:pt x="3272" y="218"/>
                  </a:lnTo>
                  <a:lnTo>
                    <a:pt x="3276" y="212"/>
                  </a:lnTo>
                  <a:lnTo>
                    <a:pt x="3280" y="206"/>
                  </a:lnTo>
                  <a:lnTo>
                    <a:pt x="3282" y="200"/>
                  </a:lnTo>
                  <a:lnTo>
                    <a:pt x="3282" y="192"/>
                  </a:lnTo>
                  <a:lnTo>
                    <a:pt x="3282" y="122"/>
                  </a:lnTo>
                  <a:lnTo>
                    <a:pt x="3282" y="122"/>
                  </a:lnTo>
                  <a:lnTo>
                    <a:pt x="3282" y="114"/>
                  </a:lnTo>
                  <a:lnTo>
                    <a:pt x="3280" y="108"/>
                  </a:lnTo>
                  <a:lnTo>
                    <a:pt x="3276" y="102"/>
                  </a:lnTo>
                  <a:lnTo>
                    <a:pt x="3272" y="98"/>
                  </a:lnTo>
                  <a:lnTo>
                    <a:pt x="3262" y="92"/>
                  </a:lnTo>
                  <a:lnTo>
                    <a:pt x="3250" y="88"/>
                  </a:lnTo>
                  <a:lnTo>
                    <a:pt x="3120" y="88"/>
                  </a:lnTo>
                  <a:lnTo>
                    <a:pt x="3120" y="46"/>
                  </a:lnTo>
                  <a:lnTo>
                    <a:pt x="3222" y="46"/>
                  </a:lnTo>
                  <a:lnTo>
                    <a:pt x="3222" y="62"/>
                  </a:lnTo>
                  <a:lnTo>
                    <a:pt x="3278" y="62"/>
                  </a:lnTo>
                  <a:lnTo>
                    <a:pt x="3278" y="30"/>
                  </a:lnTo>
                  <a:lnTo>
                    <a:pt x="3278" y="30"/>
                  </a:lnTo>
                  <a:lnTo>
                    <a:pt x="3278" y="26"/>
                  </a:lnTo>
                  <a:lnTo>
                    <a:pt x="3276" y="20"/>
                  </a:lnTo>
                  <a:lnTo>
                    <a:pt x="3270" y="10"/>
                  </a:lnTo>
                  <a:lnTo>
                    <a:pt x="3264" y="6"/>
                  </a:lnTo>
                  <a:lnTo>
                    <a:pt x="3260" y="2"/>
                  </a:lnTo>
                  <a:lnTo>
                    <a:pt x="3252" y="0"/>
                  </a:lnTo>
                  <a:lnTo>
                    <a:pt x="3246" y="0"/>
                  </a:lnTo>
                  <a:lnTo>
                    <a:pt x="3092" y="0"/>
                  </a:lnTo>
                  <a:close/>
                  <a:moveTo>
                    <a:pt x="988" y="0"/>
                  </a:moveTo>
                  <a:lnTo>
                    <a:pt x="988" y="48"/>
                  </a:lnTo>
                  <a:lnTo>
                    <a:pt x="1080" y="48"/>
                  </a:lnTo>
                  <a:lnTo>
                    <a:pt x="1080" y="226"/>
                  </a:lnTo>
                  <a:lnTo>
                    <a:pt x="1140" y="226"/>
                  </a:lnTo>
                  <a:lnTo>
                    <a:pt x="1140" y="48"/>
                  </a:lnTo>
                  <a:lnTo>
                    <a:pt x="1232" y="48"/>
                  </a:lnTo>
                  <a:lnTo>
                    <a:pt x="1232" y="0"/>
                  </a:lnTo>
                  <a:lnTo>
                    <a:pt x="988" y="0"/>
                  </a:lnTo>
                  <a:close/>
                  <a:moveTo>
                    <a:pt x="2126" y="226"/>
                  </a:moveTo>
                  <a:lnTo>
                    <a:pt x="2184" y="226"/>
                  </a:lnTo>
                  <a:lnTo>
                    <a:pt x="2184" y="112"/>
                  </a:lnTo>
                  <a:lnTo>
                    <a:pt x="2184" y="0"/>
                  </a:lnTo>
                  <a:lnTo>
                    <a:pt x="2126" y="0"/>
                  </a:lnTo>
                  <a:lnTo>
                    <a:pt x="2126" y="226"/>
                  </a:lnTo>
                  <a:close/>
                  <a:moveTo>
                    <a:pt x="2246" y="0"/>
                  </a:moveTo>
                  <a:lnTo>
                    <a:pt x="2246" y="226"/>
                  </a:lnTo>
                  <a:lnTo>
                    <a:pt x="2304" y="226"/>
                  </a:lnTo>
                  <a:lnTo>
                    <a:pt x="2304" y="70"/>
                  </a:lnTo>
                  <a:lnTo>
                    <a:pt x="2430" y="226"/>
                  </a:lnTo>
                  <a:lnTo>
                    <a:pt x="2494" y="226"/>
                  </a:lnTo>
                  <a:lnTo>
                    <a:pt x="2494" y="0"/>
                  </a:lnTo>
                  <a:lnTo>
                    <a:pt x="2434" y="0"/>
                  </a:lnTo>
                  <a:lnTo>
                    <a:pt x="2434" y="156"/>
                  </a:lnTo>
                  <a:lnTo>
                    <a:pt x="2312" y="0"/>
                  </a:lnTo>
                  <a:lnTo>
                    <a:pt x="2246" y="0"/>
                  </a:lnTo>
                  <a:close/>
                  <a:moveTo>
                    <a:pt x="2888" y="0"/>
                  </a:moveTo>
                  <a:lnTo>
                    <a:pt x="2830" y="0"/>
                  </a:lnTo>
                  <a:lnTo>
                    <a:pt x="2830" y="226"/>
                  </a:lnTo>
                  <a:lnTo>
                    <a:pt x="3038" y="226"/>
                  </a:lnTo>
                  <a:lnTo>
                    <a:pt x="3038" y="180"/>
                  </a:lnTo>
                  <a:lnTo>
                    <a:pt x="2888" y="180"/>
                  </a:lnTo>
                  <a:lnTo>
                    <a:pt x="2888" y="0"/>
                  </a:lnTo>
                  <a:close/>
                  <a:moveTo>
                    <a:pt x="300" y="0"/>
                  </a:moveTo>
                  <a:lnTo>
                    <a:pt x="300" y="226"/>
                  </a:lnTo>
                  <a:lnTo>
                    <a:pt x="360" y="226"/>
                  </a:lnTo>
                  <a:lnTo>
                    <a:pt x="360" y="150"/>
                  </a:lnTo>
                  <a:lnTo>
                    <a:pt x="492" y="150"/>
                  </a:lnTo>
                  <a:lnTo>
                    <a:pt x="492" y="150"/>
                  </a:lnTo>
                  <a:lnTo>
                    <a:pt x="504" y="148"/>
                  </a:lnTo>
                  <a:lnTo>
                    <a:pt x="514" y="142"/>
                  </a:lnTo>
                  <a:lnTo>
                    <a:pt x="518" y="138"/>
                  </a:lnTo>
                  <a:lnTo>
                    <a:pt x="520" y="132"/>
                  </a:lnTo>
                  <a:lnTo>
                    <a:pt x="522" y="126"/>
                  </a:lnTo>
                  <a:lnTo>
                    <a:pt x="524" y="118"/>
                  </a:lnTo>
                  <a:lnTo>
                    <a:pt x="524" y="32"/>
                  </a:lnTo>
                  <a:lnTo>
                    <a:pt x="524" y="32"/>
                  </a:lnTo>
                  <a:lnTo>
                    <a:pt x="524" y="26"/>
                  </a:lnTo>
                  <a:lnTo>
                    <a:pt x="522" y="20"/>
                  </a:lnTo>
                  <a:lnTo>
                    <a:pt x="518" y="14"/>
                  </a:lnTo>
                  <a:lnTo>
                    <a:pt x="514" y="10"/>
                  </a:lnTo>
                  <a:lnTo>
                    <a:pt x="508" y="6"/>
                  </a:lnTo>
                  <a:lnTo>
                    <a:pt x="502" y="2"/>
                  </a:lnTo>
                  <a:lnTo>
                    <a:pt x="496" y="0"/>
                  </a:lnTo>
                  <a:lnTo>
                    <a:pt x="488" y="0"/>
                  </a:lnTo>
                  <a:lnTo>
                    <a:pt x="300" y="0"/>
                  </a:lnTo>
                  <a:close/>
                  <a:moveTo>
                    <a:pt x="470" y="102"/>
                  </a:moveTo>
                  <a:lnTo>
                    <a:pt x="360" y="102"/>
                  </a:lnTo>
                  <a:lnTo>
                    <a:pt x="360" y="44"/>
                  </a:lnTo>
                  <a:lnTo>
                    <a:pt x="470" y="44"/>
                  </a:lnTo>
                  <a:lnTo>
                    <a:pt x="470" y="102"/>
                  </a:lnTo>
                  <a:close/>
                  <a:moveTo>
                    <a:pt x="98" y="134"/>
                  </a:moveTo>
                  <a:lnTo>
                    <a:pt x="136" y="46"/>
                  </a:lnTo>
                  <a:lnTo>
                    <a:pt x="174" y="134"/>
                  </a:lnTo>
                  <a:lnTo>
                    <a:pt x="98" y="134"/>
                  </a:lnTo>
                  <a:close/>
                  <a:moveTo>
                    <a:pt x="98" y="0"/>
                  </a:moveTo>
                  <a:lnTo>
                    <a:pt x="0" y="226"/>
                  </a:lnTo>
                  <a:lnTo>
                    <a:pt x="58" y="226"/>
                  </a:lnTo>
                  <a:lnTo>
                    <a:pt x="78" y="178"/>
                  </a:lnTo>
                  <a:lnTo>
                    <a:pt x="194" y="178"/>
                  </a:lnTo>
                  <a:lnTo>
                    <a:pt x="216" y="226"/>
                  </a:lnTo>
                  <a:lnTo>
                    <a:pt x="276" y="226"/>
                  </a:lnTo>
                  <a:lnTo>
                    <a:pt x="178" y="0"/>
                  </a:lnTo>
                  <a:lnTo>
                    <a:pt x="98" y="0"/>
                  </a:lnTo>
                  <a:close/>
                  <a:moveTo>
                    <a:pt x="1474" y="0"/>
                  </a:moveTo>
                  <a:lnTo>
                    <a:pt x="1474" y="46"/>
                  </a:lnTo>
                  <a:lnTo>
                    <a:pt x="1318" y="46"/>
                  </a:lnTo>
                  <a:lnTo>
                    <a:pt x="1318" y="92"/>
                  </a:lnTo>
                  <a:lnTo>
                    <a:pt x="1450" y="92"/>
                  </a:lnTo>
                  <a:lnTo>
                    <a:pt x="1450" y="138"/>
                  </a:lnTo>
                  <a:lnTo>
                    <a:pt x="1318" y="138"/>
                  </a:lnTo>
                  <a:lnTo>
                    <a:pt x="1318" y="180"/>
                  </a:lnTo>
                  <a:lnTo>
                    <a:pt x="1474" y="180"/>
                  </a:lnTo>
                  <a:lnTo>
                    <a:pt x="1474" y="226"/>
                  </a:lnTo>
                  <a:lnTo>
                    <a:pt x="1260" y="226"/>
                  </a:lnTo>
                  <a:lnTo>
                    <a:pt x="1260" y="0"/>
                  </a:lnTo>
                  <a:lnTo>
                    <a:pt x="1474" y="0"/>
                  </a:lnTo>
                  <a:close/>
                  <a:moveTo>
                    <a:pt x="682" y="226"/>
                  </a:moveTo>
                  <a:lnTo>
                    <a:pt x="724" y="226"/>
                  </a:lnTo>
                  <a:lnTo>
                    <a:pt x="786" y="98"/>
                  </a:lnTo>
                  <a:lnTo>
                    <a:pt x="786" y="226"/>
                  </a:lnTo>
                  <a:lnTo>
                    <a:pt x="840" y="226"/>
                  </a:lnTo>
                  <a:lnTo>
                    <a:pt x="840" y="0"/>
                  </a:lnTo>
                  <a:lnTo>
                    <a:pt x="776" y="0"/>
                  </a:lnTo>
                  <a:lnTo>
                    <a:pt x="704" y="164"/>
                  </a:lnTo>
                  <a:lnTo>
                    <a:pt x="632" y="0"/>
                  </a:lnTo>
                  <a:lnTo>
                    <a:pt x="564" y="0"/>
                  </a:lnTo>
                  <a:lnTo>
                    <a:pt x="564" y="226"/>
                  </a:lnTo>
                  <a:lnTo>
                    <a:pt x="620" y="226"/>
                  </a:lnTo>
                  <a:lnTo>
                    <a:pt x="620" y="98"/>
                  </a:lnTo>
                  <a:lnTo>
                    <a:pt x="682" y="226"/>
                  </a:lnTo>
                  <a:close/>
                  <a:moveTo>
                    <a:pt x="1904" y="226"/>
                  </a:moveTo>
                  <a:lnTo>
                    <a:pt x="1948" y="226"/>
                  </a:lnTo>
                  <a:lnTo>
                    <a:pt x="2010" y="98"/>
                  </a:lnTo>
                  <a:lnTo>
                    <a:pt x="2010" y="226"/>
                  </a:lnTo>
                  <a:lnTo>
                    <a:pt x="2064" y="226"/>
                  </a:lnTo>
                  <a:lnTo>
                    <a:pt x="2064" y="0"/>
                  </a:lnTo>
                  <a:lnTo>
                    <a:pt x="1998" y="0"/>
                  </a:lnTo>
                  <a:lnTo>
                    <a:pt x="1926" y="164"/>
                  </a:lnTo>
                  <a:lnTo>
                    <a:pt x="1856" y="0"/>
                  </a:lnTo>
                  <a:lnTo>
                    <a:pt x="1788" y="0"/>
                  </a:lnTo>
                  <a:lnTo>
                    <a:pt x="1788" y="226"/>
                  </a:lnTo>
                  <a:lnTo>
                    <a:pt x="1842" y="226"/>
                  </a:lnTo>
                  <a:lnTo>
                    <a:pt x="1842" y="98"/>
                  </a:lnTo>
                  <a:lnTo>
                    <a:pt x="1904" y="226"/>
                  </a:lnTo>
                  <a:close/>
                  <a:moveTo>
                    <a:pt x="2622" y="134"/>
                  </a:moveTo>
                  <a:lnTo>
                    <a:pt x="2660" y="46"/>
                  </a:lnTo>
                  <a:lnTo>
                    <a:pt x="2698" y="134"/>
                  </a:lnTo>
                  <a:lnTo>
                    <a:pt x="2622" y="134"/>
                  </a:lnTo>
                  <a:close/>
                  <a:moveTo>
                    <a:pt x="2622" y="0"/>
                  </a:moveTo>
                  <a:lnTo>
                    <a:pt x="2524" y="226"/>
                  </a:lnTo>
                  <a:lnTo>
                    <a:pt x="2582" y="226"/>
                  </a:lnTo>
                  <a:lnTo>
                    <a:pt x="2602" y="178"/>
                  </a:lnTo>
                  <a:lnTo>
                    <a:pt x="2718" y="178"/>
                  </a:lnTo>
                  <a:lnTo>
                    <a:pt x="2738" y="226"/>
                  </a:lnTo>
                  <a:lnTo>
                    <a:pt x="2800" y="226"/>
                  </a:lnTo>
                  <a:lnTo>
                    <a:pt x="2702" y="0"/>
                  </a:lnTo>
                  <a:lnTo>
                    <a:pt x="262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6" name="Freeform 6"/>
            <p:cNvSpPr>
              <a:spLocks noEditPoints="1"/>
            </p:cNvSpPr>
            <p:nvPr/>
          </p:nvSpPr>
          <p:spPr bwMode="auto">
            <a:xfrm>
              <a:off x="10750550" y="4673600"/>
              <a:ext cx="3057525" cy="622300"/>
            </a:xfrm>
            <a:custGeom>
              <a:avLst/>
              <a:gdLst>
                <a:gd name="T0" fmla="*/ 454 w 1926"/>
                <a:gd name="T1" fmla="*/ 256 h 392"/>
                <a:gd name="T2" fmla="*/ 508 w 1926"/>
                <a:gd name="T3" fmla="*/ 258 h 392"/>
                <a:gd name="T4" fmla="*/ 530 w 1926"/>
                <a:gd name="T5" fmla="*/ 252 h 392"/>
                <a:gd name="T6" fmla="*/ 580 w 1926"/>
                <a:gd name="T7" fmla="*/ 356 h 392"/>
                <a:gd name="T8" fmla="*/ 608 w 1926"/>
                <a:gd name="T9" fmla="*/ 266 h 392"/>
                <a:gd name="T10" fmla="*/ 698 w 1926"/>
                <a:gd name="T11" fmla="*/ 266 h 392"/>
                <a:gd name="T12" fmla="*/ 754 w 1926"/>
                <a:gd name="T13" fmla="*/ 292 h 392"/>
                <a:gd name="T14" fmla="*/ 706 w 1926"/>
                <a:gd name="T15" fmla="*/ 290 h 392"/>
                <a:gd name="T16" fmla="*/ 852 w 1926"/>
                <a:gd name="T17" fmla="*/ 280 h 392"/>
                <a:gd name="T18" fmla="*/ 800 w 1926"/>
                <a:gd name="T19" fmla="*/ 318 h 392"/>
                <a:gd name="T20" fmla="*/ 848 w 1926"/>
                <a:gd name="T21" fmla="*/ 338 h 392"/>
                <a:gd name="T22" fmla="*/ 816 w 1926"/>
                <a:gd name="T23" fmla="*/ 392 h 392"/>
                <a:gd name="T24" fmla="*/ 778 w 1926"/>
                <a:gd name="T25" fmla="*/ 340 h 392"/>
                <a:gd name="T26" fmla="*/ 778 w 1926"/>
                <a:gd name="T27" fmla="*/ 292 h 392"/>
                <a:gd name="T28" fmla="*/ 842 w 1926"/>
                <a:gd name="T29" fmla="*/ 252 h 392"/>
                <a:gd name="T30" fmla="*/ 842 w 1926"/>
                <a:gd name="T31" fmla="*/ 372 h 392"/>
                <a:gd name="T32" fmla="*/ 790 w 1926"/>
                <a:gd name="T33" fmla="*/ 358 h 392"/>
                <a:gd name="T34" fmla="*/ 800 w 1926"/>
                <a:gd name="T35" fmla="*/ 292 h 392"/>
                <a:gd name="T36" fmla="*/ 834 w 1926"/>
                <a:gd name="T37" fmla="*/ 292 h 392"/>
                <a:gd name="T38" fmla="*/ 974 w 1926"/>
                <a:gd name="T39" fmla="*/ 360 h 392"/>
                <a:gd name="T40" fmla="*/ 930 w 1926"/>
                <a:gd name="T41" fmla="*/ 264 h 392"/>
                <a:gd name="T42" fmla="*/ 1020 w 1926"/>
                <a:gd name="T43" fmla="*/ 260 h 392"/>
                <a:gd name="T44" fmla="*/ 958 w 1926"/>
                <a:gd name="T45" fmla="*/ 256 h 392"/>
                <a:gd name="T46" fmla="*/ 968 w 1926"/>
                <a:gd name="T47" fmla="*/ 340 h 392"/>
                <a:gd name="T48" fmla="*/ 1052 w 1926"/>
                <a:gd name="T49" fmla="*/ 234 h 392"/>
                <a:gd name="T50" fmla="*/ 1092 w 1926"/>
                <a:gd name="T51" fmla="*/ 312 h 392"/>
                <a:gd name="T52" fmla="*/ 1162 w 1926"/>
                <a:gd name="T53" fmla="*/ 272 h 392"/>
                <a:gd name="T54" fmla="*/ 1142 w 1926"/>
                <a:gd name="T55" fmla="*/ 360 h 392"/>
                <a:gd name="T56" fmla="*/ 1116 w 1926"/>
                <a:gd name="T57" fmla="*/ 330 h 392"/>
                <a:gd name="T58" fmla="*/ 1154 w 1926"/>
                <a:gd name="T59" fmla="*/ 300 h 392"/>
                <a:gd name="T60" fmla="*/ 1226 w 1926"/>
                <a:gd name="T61" fmla="*/ 266 h 392"/>
                <a:gd name="T62" fmla="*/ 1278 w 1926"/>
                <a:gd name="T63" fmla="*/ 320 h 392"/>
                <a:gd name="T64" fmla="*/ 1212 w 1926"/>
                <a:gd name="T65" fmla="*/ 344 h 392"/>
                <a:gd name="T66" fmla="*/ 1254 w 1926"/>
                <a:gd name="T67" fmla="*/ 330 h 392"/>
                <a:gd name="T68" fmla="*/ 1220 w 1926"/>
                <a:gd name="T69" fmla="*/ 294 h 392"/>
                <a:gd name="T70" fmla="*/ 1346 w 1926"/>
                <a:gd name="T71" fmla="*/ 352 h 392"/>
                <a:gd name="T72" fmla="*/ 1300 w 1926"/>
                <a:gd name="T73" fmla="*/ 314 h 392"/>
                <a:gd name="T74" fmla="*/ 1324 w 1926"/>
                <a:gd name="T75" fmla="*/ 280 h 392"/>
                <a:gd name="T76" fmla="*/ 1354 w 1926"/>
                <a:gd name="T77" fmla="*/ 266 h 392"/>
                <a:gd name="T78" fmla="*/ 1330 w 1926"/>
                <a:gd name="T79" fmla="*/ 314 h 392"/>
                <a:gd name="T80" fmla="*/ 1348 w 1926"/>
                <a:gd name="T81" fmla="*/ 338 h 392"/>
                <a:gd name="T82" fmla="*/ 1514 w 1926"/>
                <a:gd name="T83" fmla="*/ 358 h 392"/>
                <a:gd name="T84" fmla="*/ 1616 w 1926"/>
                <a:gd name="T85" fmla="*/ 286 h 392"/>
                <a:gd name="T86" fmla="*/ 1722 w 1926"/>
                <a:gd name="T87" fmla="*/ 350 h 392"/>
                <a:gd name="T88" fmla="*/ 1662 w 1926"/>
                <a:gd name="T89" fmla="*/ 360 h 392"/>
                <a:gd name="T90" fmla="*/ 1700 w 1926"/>
                <a:gd name="T91" fmla="*/ 300 h 392"/>
                <a:gd name="T92" fmla="*/ 1642 w 1926"/>
                <a:gd name="T93" fmla="*/ 290 h 392"/>
                <a:gd name="T94" fmla="*/ 1720 w 1926"/>
                <a:gd name="T95" fmla="*/ 284 h 392"/>
                <a:gd name="T96" fmla="*/ 1660 w 1926"/>
                <a:gd name="T97" fmla="*/ 330 h 392"/>
                <a:gd name="T98" fmla="*/ 1802 w 1926"/>
                <a:gd name="T99" fmla="*/ 358 h 392"/>
                <a:gd name="T100" fmla="*/ 1742 w 1926"/>
                <a:gd name="T101" fmla="*/ 330 h 392"/>
                <a:gd name="T102" fmla="*/ 1790 w 1926"/>
                <a:gd name="T103" fmla="*/ 266 h 392"/>
                <a:gd name="T104" fmla="*/ 1782 w 1926"/>
                <a:gd name="T105" fmla="*/ 280 h 392"/>
                <a:gd name="T106" fmla="*/ 1776 w 1926"/>
                <a:gd name="T107" fmla="*/ 342 h 392"/>
                <a:gd name="T108" fmla="*/ 1896 w 1926"/>
                <a:gd name="T109" fmla="*/ 358 h 392"/>
                <a:gd name="T110" fmla="*/ 1844 w 1926"/>
                <a:gd name="T111" fmla="*/ 294 h 392"/>
                <a:gd name="T112" fmla="*/ 1924 w 1926"/>
                <a:gd name="T113" fmla="*/ 296 h 392"/>
                <a:gd name="T114" fmla="*/ 1894 w 1926"/>
                <a:gd name="T115" fmla="*/ 342 h 392"/>
                <a:gd name="T116" fmla="*/ 1884 w 1926"/>
                <a:gd name="T117" fmla="*/ 278 h 392"/>
                <a:gd name="T118" fmla="*/ 0 w 1926"/>
                <a:gd name="T119" fmla="*/ 388 h 392"/>
                <a:gd name="T120" fmla="*/ 652 w 1926"/>
                <a:gd name="T121" fmla="*/ 234 h 392"/>
                <a:gd name="T122" fmla="*/ 1424 w 1926"/>
                <a:gd name="T123" fmla="*/ 29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6" h="392">
                  <a:moveTo>
                    <a:pt x="356" y="358"/>
                  </a:moveTo>
                  <a:lnTo>
                    <a:pt x="356" y="234"/>
                  </a:lnTo>
                  <a:lnTo>
                    <a:pt x="380" y="234"/>
                  </a:lnTo>
                  <a:lnTo>
                    <a:pt x="380" y="338"/>
                  </a:lnTo>
                  <a:lnTo>
                    <a:pt x="434" y="338"/>
                  </a:lnTo>
                  <a:lnTo>
                    <a:pt x="434" y="358"/>
                  </a:lnTo>
                  <a:lnTo>
                    <a:pt x="356" y="358"/>
                  </a:lnTo>
                  <a:close/>
                  <a:moveTo>
                    <a:pt x="454" y="256"/>
                  </a:moveTo>
                  <a:lnTo>
                    <a:pt x="454" y="234"/>
                  </a:lnTo>
                  <a:lnTo>
                    <a:pt x="474" y="234"/>
                  </a:lnTo>
                  <a:lnTo>
                    <a:pt x="474" y="244"/>
                  </a:lnTo>
                  <a:lnTo>
                    <a:pt x="474" y="256"/>
                  </a:lnTo>
                  <a:lnTo>
                    <a:pt x="454" y="256"/>
                  </a:lnTo>
                  <a:close/>
                  <a:moveTo>
                    <a:pt x="454" y="358"/>
                  </a:moveTo>
                  <a:lnTo>
                    <a:pt x="454" y="266"/>
                  </a:lnTo>
                  <a:lnTo>
                    <a:pt x="474" y="266"/>
                  </a:lnTo>
                  <a:lnTo>
                    <a:pt x="474" y="312"/>
                  </a:lnTo>
                  <a:lnTo>
                    <a:pt x="474" y="358"/>
                  </a:lnTo>
                  <a:lnTo>
                    <a:pt x="454" y="358"/>
                  </a:lnTo>
                  <a:close/>
                  <a:moveTo>
                    <a:pt x="508" y="358"/>
                  </a:moveTo>
                  <a:lnTo>
                    <a:pt x="508" y="282"/>
                  </a:lnTo>
                  <a:lnTo>
                    <a:pt x="494" y="282"/>
                  </a:lnTo>
                  <a:lnTo>
                    <a:pt x="494" y="266"/>
                  </a:lnTo>
                  <a:lnTo>
                    <a:pt x="508" y="266"/>
                  </a:lnTo>
                  <a:lnTo>
                    <a:pt x="508" y="266"/>
                  </a:lnTo>
                  <a:lnTo>
                    <a:pt x="508" y="258"/>
                  </a:lnTo>
                  <a:lnTo>
                    <a:pt x="510" y="250"/>
                  </a:lnTo>
                  <a:lnTo>
                    <a:pt x="512" y="242"/>
                  </a:lnTo>
                  <a:lnTo>
                    <a:pt x="518" y="236"/>
                  </a:lnTo>
                  <a:lnTo>
                    <a:pt x="518" y="236"/>
                  </a:lnTo>
                  <a:lnTo>
                    <a:pt x="524" y="234"/>
                  </a:lnTo>
                  <a:lnTo>
                    <a:pt x="530" y="232"/>
                  </a:lnTo>
                  <a:lnTo>
                    <a:pt x="548" y="232"/>
                  </a:lnTo>
                  <a:lnTo>
                    <a:pt x="548" y="248"/>
                  </a:lnTo>
                  <a:lnTo>
                    <a:pt x="548" y="248"/>
                  </a:lnTo>
                  <a:lnTo>
                    <a:pt x="542" y="248"/>
                  </a:lnTo>
                  <a:lnTo>
                    <a:pt x="542" y="248"/>
                  </a:lnTo>
                  <a:lnTo>
                    <a:pt x="534" y="248"/>
                  </a:lnTo>
                  <a:lnTo>
                    <a:pt x="530" y="252"/>
                  </a:lnTo>
                  <a:lnTo>
                    <a:pt x="528" y="258"/>
                  </a:lnTo>
                  <a:lnTo>
                    <a:pt x="528" y="266"/>
                  </a:lnTo>
                  <a:lnTo>
                    <a:pt x="548" y="266"/>
                  </a:lnTo>
                  <a:lnTo>
                    <a:pt x="548" y="282"/>
                  </a:lnTo>
                  <a:lnTo>
                    <a:pt x="528" y="282"/>
                  </a:lnTo>
                  <a:lnTo>
                    <a:pt x="528" y="358"/>
                  </a:lnTo>
                  <a:lnTo>
                    <a:pt x="508" y="358"/>
                  </a:lnTo>
                  <a:close/>
                  <a:moveTo>
                    <a:pt x="610" y="358"/>
                  </a:moveTo>
                  <a:lnTo>
                    <a:pt x="610" y="358"/>
                  </a:lnTo>
                  <a:lnTo>
                    <a:pt x="596" y="360"/>
                  </a:lnTo>
                  <a:lnTo>
                    <a:pt x="596" y="360"/>
                  </a:lnTo>
                  <a:lnTo>
                    <a:pt x="584" y="358"/>
                  </a:lnTo>
                  <a:lnTo>
                    <a:pt x="580" y="356"/>
                  </a:lnTo>
                  <a:lnTo>
                    <a:pt x="576" y="352"/>
                  </a:lnTo>
                  <a:lnTo>
                    <a:pt x="576" y="352"/>
                  </a:lnTo>
                  <a:lnTo>
                    <a:pt x="572" y="348"/>
                  </a:lnTo>
                  <a:lnTo>
                    <a:pt x="570" y="342"/>
                  </a:lnTo>
                  <a:lnTo>
                    <a:pt x="570" y="330"/>
                  </a:lnTo>
                  <a:lnTo>
                    <a:pt x="570" y="282"/>
                  </a:lnTo>
                  <a:lnTo>
                    <a:pt x="558" y="282"/>
                  </a:lnTo>
                  <a:lnTo>
                    <a:pt x="558" y="266"/>
                  </a:lnTo>
                  <a:lnTo>
                    <a:pt x="570" y="266"/>
                  </a:lnTo>
                  <a:lnTo>
                    <a:pt x="572" y="242"/>
                  </a:lnTo>
                  <a:lnTo>
                    <a:pt x="590" y="240"/>
                  </a:lnTo>
                  <a:lnTo>
                    <a:pt x="590" y="266"/>
                  </a:lnTo>
                  <a:lnTo>
                    <a:pt x="608" y="266"/>
                  </a:lnTo>
                  <a:lnTo>
                    <a:pt x="608" y="282"/>
                  </a:lnTo>
                  <a:lnTo>
                    <a:pt x="590" y="282"/>
                  </a:lnTo>
                  <a:lnTo>
                    <a:pt x="590" y="328"/>
                  </a:lnTo>
                  <a:lnTo>
                    <a:pt x="590" y="328"/>
                  </a:lnTo>
                  <a:lnTo>
                    <a:pt x="590" y="334"/>
                  </a:lnTo>
                  <a:lnTo>
                    <a:pt x="594" y="340"/>
                  </a:lnTo>
                  <a:lnTo>
                    <a:pt x="598" y="342"/>
                  </a:lnTo>
                  <a:lnTo>
                    <a:pt x="604" y="342"/>
                  </a:lnTo>
                  <a:lnTo>
                    <a:pt x="604" y="342"/>
                  </a:lnTo>
                  <a:lnTo>
                    <a:pt x="610" y="342"/>
                  </a:lnTo>
                  <a:lnTo>
                    <a:pt x="610" y="358"/>
                  </a:lnTo>
                  <a:close/>
                  <a:moveTo>
                    <a:pt x="678" y="266"/>
                  </a:moveTo>
                  <a:lnTo>
                    <a:pt x="698" y="266"/>
                  </a:lnTo>
                  <a:lnTo>
                    <a:pt x="698" y="288"/>
                  </a:lnTo>
                  <a:lnTo>
                    <a:pt x="698" y="288"/>
                  </a:lnTo>
                  <a:lnTo>
                    <a:pt x="702" y="280"/>
                  </a:lnTo>
                  <a:lnTo>
                    <a:pt x="706" y="272"/>
                  </a:lnTo>
                  <a:lnTo>
                    <a:pt x="714" y="266"/>
                  </a:lnTo>
                  <a:lnTo>
                    <a:pt x="720" y="264"/>
                  </a:lnTo>
                  <a:lnTo>
                    <a:pt x="726" y="264"/>
                  </a:lnTo>
                  <a:lnTo>
                    <a:pt x="726" y="264"/>
                  </a:lnTo>
                  <a:lnTo>
                    <a:pt x="736" y="266"/>
                  </a:lnTo>
                  <a:lnTo>
                    <a:pt x="742" y="268"/>
                  </a:lnTo>
                  <a:lnTo>
                    <a:pt x="748" y="274"/>
                  </a:lnTo>
                  <a:lnTo>
                    <a:pt x="752" y="280"/>
                  </a:lnTo>
                  <a:lnTo>
                    <a:pt x="754" y="292"/>
                  </a:lnTo>
                  <a:lnTo>
                    <a:pt x="756" y="304"/>
                  </a:lnTo>
                  <a:lnTo>
                    <a:pt x="756" y="358"/>
                  </a:lnTo>
                  <a:lnTo>
                    <a:pt x="734" y="358"/>
                  </a:lnTo>
                  <a:lnTo>
                    <a:pt x="734" y="304"/>
                  </a:lnTo>
                  <a:lnTo>
                    <a:pt x="734" y="304"/>
                  </a:lnTo>
                  <a:lnTo>
                    <a:pt x="732" y="292"/>
                  </a:lnTo>
                  <a:lnTo>
                    <a:pt x="728" y="286"/>
                  </a:lnTo>
                  <a:lnTo>
                    <a:pt x="724" y="282"/>
                  </a:lnTo>
                  <a:lnTo>
                    <a:pt x="720" y="282"/>
                  </a:lnTo>
                  <a:lnTo>
                    <a:pt x="720" y="282"/>
                  </a:lnTo>
                  <a:lnTo>
                    <a:pt x="716" y="282"/>
                  </a:lnTo>
                  <a:lnTo>
                    <a:pt x="708" y="286"/>
                  </a:lnTo>
                  <a:lnTo>
                    <a:pt x="706" y="290"/>
                  </a:lnTo>
                  <a:lnTo>
                    <a:pt x="702" y="296"/>
                  </a:lnTo>
                  <a:lnTo>
                    <a:pt x="700" y="304"/>
                  </a:lnTo>
                  <a:lnTo>
                    <a:pt x="700" y="314"/>
                  </a:lnTo>
                  <a:lnTo>
                    <a:pt x="700" y="358"/>
                  </a:lnTo>
                  <a:lnTo>
                    <a:pt x="678" y="358"/>
                  </a:lnTo>
                  <a:lnTo>
                    <a:pt x="678" y="266"/>
                  </a:lnTo>
                  <a:close/>
                  <a:moveTo>
                    <a:pt x="864" y="264"/>
                  </a:moveTo>
                  <a:lnTo>
                    <a:pt x="858" y="264"/>
                  </a:lnTo>
                  <a:lnTo>
                    <a:pt x="858" y="264"/>
                  </a:lnTo>
                  <a:lnTo>
                    <a:pt x="850" y="266"/>
                  </a:lnTo>
                  <a:lnTo>
                    <a:pt x="844" y="272"/>
                  </a:lnTo>
                  <a:lnTo>
                    <a:pt x="844" y="272"/>
                  </a:lnTo>
                  <a:lnTo>
                    <a:pt x="852" y="280"/>
                  </a:lnTo>
                  <a:lnTo>
                    <a:pt x="854" y="284"/>
                  </a:lnTo>
                  <a:lnTo>
                    <a:pt x="856" y="292"/>
                  </a:lnTo>
                  <a:lnTo>
                    <a:pt x="856" y="292"/>
                  </a:lnTo>
                  <a:lnTo>
                    <a:pt x="854" y="298"/>
                  </a:lnTo>
                  <a:lnTo>
                    <a:pt x="852" y="302"/>
                  </a:lnTo>
                  <a:lnTo>
                    <a:pt x="850" y="308"/>
                  </a:lnTo>
                  <a:lnTo>
                    <a:pt x="844" y="312"/>
                  </a:lnTo>
                  <a:lnTo>
                    <a:pt x="840" y="316"/>
                  </a:lnTo>
                  <a:lnTo>
                    <a:pt x="834" y="318"/>
                  </a:lnTo>
                  <a:lnTo>
                    <a:pt x="818" y="320"/>
                  </a:lnTo>
                  <a:lnTo>
                    <a:pt x="818" y="320"/>
                  </a:lnTo>
                  <a:lnTo>
                    <a:pt x="810" y="320"/>
                  </a:lnTo>
                  <a:lnTo>
                    <a:pt x="800" y="318"/>
                  </a:lnTo>
                  <a:lnTo>
                    <a:pt x="800" y="318"/>
                  </a:lnTo>
                  <a:lnTo>
                    <a:pt x="796" y="320"/>
                  </a:lnTo>
                  <a:lnTo>
                    <a:pt x="794" y="322"/>
                  </a:lnTo>
                  <a:lnTo>
                    <a:pt x="794" y="326"/>
                  </a:lnTo>
                  <a:lnTo>
                    <a:pt x="794" y="326"/>
                  </a:lnTo>
                  <a:lnTo>
                    <a:pt x="796" y="330"/>
                  </a:lnTo>
                  <a:lnTo>
                    <a:pt x="798" y="332"/>
                  </a:lnTo>
                  <a:lnTo>
                    <a:pt x="802" y="334"/>
                  </a:lnTo>
                  <a:lnTo>
                    <a:pt x="810" y="336"/>
                  </a:lnTo>
                  <a:lnTo>
                    <a:pt x="832" y="336"/>
                  </a:lnTo>
                  <a:lnTo>
                    <a:pt x="832" y="336"/>
                  </a:lnTo>
                  <a:lnTo>
                    <a:pt x="840" y="336"/>
                  </a:lnTo>
                  <a:lnTo>
                    <a:pt x="848" y="338"/>
                  </a:lnTo>
                  <a:lnTo>
                    <a:pt x="852" y="340"/>
                  </a:lnTo>
                  <a:lnTo>
                    <a:pt x="856" y="344"/>
                  </a:lnTo>
                  <a:lnTo>
                    <a:pt x="862" y="352"/>
                  </a:lnTo>
                  <a:lnTo>
                    <a:pt x="864" y="360"/>
                  </a:lnTo>
                  <a:lnTo>
                    <a:pt x="864" y="360"/>
                  </a:lnTo>
                  <a:lnTo>
                    <a:pt x="862" y="370"/>
                  </a:lnTo>
                  <a:lnTo>
                    <a:pt x="860" y="376"/>
                  </a:lnTo>
                  <a:lnTo>
                    <a:pt x="856" y="380"/>
                  </a:lnTo>
                  <a:lnTo>
                    <a:pt x="848" y="384"/>
                  </a:lnTo>
                  <a:lnTo>
                    <a:pt x="840" y="388"/>
                  </a:lnTo>
                  <a:lnTo>
                    <a:pt x="830" y="390"/>
                  </a:lnTo>
                  <a:lnTo>
                    <a:pt x="816" y="392"/>
                  </a:lnTo>
                  <a:lnTo>
                    <a:pt x="816" y="392"/>
                  </a:lnTo>
                  <a:lnTo>
                    <a:pt x="800" y="390"/>
                  </a:lnTo>
                  <a:lnTo>
                    <a:pt x="784" y="386"/>
                  </a:lnTo>
                  <a:lnTo>
                    <a:pt x="780" y="382"/>
                  </a:lnTo>
                  <a:lnTo>
                    <a:pt x="776" y="378"/>
                  </a:lnTo>
                  <a:lnTo>
                    <a:pt x="772" y="372"/>
                  </a:lnTo>
                  <a:lnTo>
                    <a:pt x="772" y="366"/>
                  </a:lnTo>
                  <a:lnTo>
                    <a:pt x="772" y="366"/>
                  </a:lnTo>
                  <a:lnTo>
                    <a:pt x="772" y="358"/>
                  </a:lnTo>
                  <a:lnTo>
                    <a:pt x="776" y="354"/>
                  </a:lnTo>
                  <a:lnTo>
                    <a:pt x="780" y="350"/>
                  </a:lnTo>
                  <a:lnTo>
                    <a:pt x="786" y="348"/>
                  </a:lnTo>
                  <a:lnTo>
                    <a:pt x="786" y="348"/>
                  </a:lnTo>
                  <a:lnTo>
                    <a:pt x="778" y="340"/>
                  </a:lnTo>
                  <a:lnTo>
                    <a:pt x="778" y="336"/>
                  </a:lnTo>
                  <a:lnTo>
                    <a:pt x="776" y="332"/>
                  </a:lnTo>
                  <a:lnTo>
                    <a:pt x="776" y="332"/>
                  </a:lnTo>
                  <a:lnTo>
                    <a:pt x="778" y="324"/>
                  </a:lnTo>
                  <a:lnTo>
                    <a:pt x="782" y="320"/>
                  </a:lnTo>
                  <a:lnTo>
                    <a:pt x="786" y="316"/>
                  </a:lnTo>
                  <a:lnTo>
                    <a:pt x="792" y="314"/>
                  </a:lnTo>
                  <a:lnTo>
                    <a:pt x="792" y="314"/>
                  </a:lnTo>
                  <a:lnTo>
                    <a:pt x="788" y="310"/>
                  </a:lnTo>
                  <a:lnTo>
                    <a:pt x="784" y="306"/>
                  </a:lnTo>
                  <a:lnTo>
                    <a:pt x="780" y="300"/>
                  </a:lnTo>
                  <a:lnTo>
                    <a:pt x="778" y="292"/>
                  </a:lnTo>
                  <a:lnTo>
                    <a:pt x="778" y="292"/>
                  </a:lnTo>
                  <a:lnTo>
                    <a:pt x="780" y="284"/>
                  </a:lnTo>
                  <a:lnTo>
                    <a:pt x="782" y="278"/>
                  </a:lnTo>
                  <a:lnTo>
                    <a:pt x="786" y="274"/>
                  </a:lnTo>
                  <a:lnTo>
                    <a:pt x="790" y="270"/>
                  </a:lnTo>
                  <a:lnTo>
                    <a:pt x="796" y="268"/>
                  </a:lnTo>
                  <a:lnTo>
                    <a:pt x="806" y="264"/>
                  </a:lnTo>
                  <a:lnTo>
                    <a:pt x="816" y="264"/>
                  </a:lnTo>
                  <a:lnTo>
                    <a:pt x="816" y="264"/>
                  </a:lnTo>
                  <a:lnTo>
                    <a:pt x="826" y="264"/>
                  </a:lnTo>
                  <a:lnTo>
                    <a:pt x="834" y="266"/>
                  </a:lnTo>
                  <a:lnTo>
                    <a:pt x="834" y="266"/>
                  </a:lnTo>
                  <a:lnTo>
                    <a:pt x="838" y="258"/>
                  </a:lnTo>
                  <a:lnTo>
                    <a:pt x="842" y="252"/>
                  </a:lnTo>
                  <a:lnTo>
                    <a:pt x="842" y="252"/>
                  </a:lnTo>
                  <a:lnTo>
                    <a:pt x="850" y="250"/>
                  </a:lnTo>
                  <a:lnTo>
                    <a:pt x="858" y="248"/>
                  </a:lnTo>
                  <a:lnTo>
                    <a:pt x="864" y="248"/>
                  </a:lnTo>
                  <a:lnTo>
                    <a:pt x="864" y="264"/>
                  </a:lnTo>
                  <a:close/>
                  <a:moveTo>
                    <a:pt x="804" y="374"/>
                  </a:moveTo>
                  <a:lnTo>
                    <a:pt x="804" y="374"/>
                  </a:lnTo>
                  <a:lnTo>
                    <a:pt x="812" y="376"/>
                  </a:lnTo>
                  <a:lnTo>
                    <a:pt x="820" y="376"/>
                  </a:lnTo>
                  <a:lnTo>
                    <a:pt x="820" y="376"/>
                  </a:lnTo>
                  <a:lnTo>
                    <a:pt x="828" y="376"/>
                  </a:lnTo>
                  <a:lnTo>
                    <a:pt x="836" y="374"/>
                  </a:lnTo>
                  <a:lnTo>
                    <a:pt x="842" y="372"/>
                  </a:lnTo>
                  <a:lnTo>
                    <a:pt x="844" y="368"/>
                  </a:lnTo>
                  <a:lnTo>
                    <a:pt x="844" y="364"/>
                  </a:lnTo>
                  <a:lnTo>
                    <a:pt x="844" y="364"/>
                  </a:lnTo>
                  <a:lnTo>
                    <a:pt x="844" y="360"/>
                  </a:lnTo>
                  <a:lnTo>
                    <a:pt x="840" y="358"/>
                  </a:lnTo>
                  <a:lnTo>
                    <a:pt x="836" y="356"/>
                  </a:lnTo>
                  <a:lnTo>
                    <a:pt x="832" y="356"/>
                  </a:lnTo>
                  <a:lnTo>
                    <a:pt x="816" y="356"/>
                  </a:lnTo>
                  <a:lnTo>
                    <a:pt x="816" y="356"/>
                  </a:lnTo>
                  <a:lnTo>
                    <a:pt x="806" y="354"/>
                  </a:lnTo>
                  <a:lnTo>
                    <a:pt x="794" y="354"/>
                  </a:lnTo>
                  <a:lnTo>
                    <a:pt x="794" y="354"/>
                  </a:lnTo>
                  <a:lnTo>
                    <a:pt x="790" y="358"/>
                  </a:lnTo>
                  <a:lnTo>
                    <a:pt x="790" y="362"/>
                  </a:lnTo>
                  <a:lnTo>
                    <a:pt x="790" y="362"/>
                  </a:lnTo>
                  <a:lnTo>
                    <a:pt x="790" y="366"/>
                  </a:lnTo>
                  <a:lnTo>
                    <a:pt x="794" y="370"/>
                  </a:lnTo>
                  <a:lnTo>
                    <a:pt x="798" y="372"/>
                  </a:lnTo>
                  <a:lnTo>
                    <a:pt x="804" y="374"/>
                  </a:lnTo>
                  <a:lnTo>
                    <a:pt x="804" y="374"/>
                  </a:lnTo>
                  <a:close/>
                  <a:moveTo>
                    <a:pt x="818" y="278"/>
                  </a:moveTo>
                  <a:lnTo>
                    <a:pt x="818" y="278"/>
                  </a:lnTo>
                  <a:lnTo>
                    <a:pt x="808" y="278"/>
                  </a:lnTo>
                  <a:lnTo>
                    <a:pt x="804" y="282"/>
                  </a:lnTo>
                  <a:lnTo>
                    <a:pt x="800" y="288"/>
                  </a:lnTo>
                  <a:lnTo>
                    <a:pt x="800" y="292"/>
                  </a:lnTo>
                  <a:lnTo>
                    <a:pt x="800" y="292"/>
                  </a:lnTo>
                  <a:lnTo>
                    <a:pt x="802" y="298"/>
                  </a:lnTo>
                  <a:lnTo>
                    <a:pt x="804" y="304"/>
                  </a:lnTo>
                  <a:lnTo>
                    <a:pt x="810" y="306"/>
                  </a:lnTo>
                  <a:lnTo>
                    <a:pt x="816" y="308"/>
                  </a:lnTo>
                  <a:lnTo>
                    <a:pt x="816" y="308"/>
                  </a:lnTo>
                  <a:lnTo>
                    <a:pt x="824" y="306"/>
                  </a:lnTo>
                  <a:lnTo>
                    <a:pt x="828" y="304"/>
                  </a:lnTo>
                  <a:lnTo>
                    <a:pt x="828" y="304"/>
                  </a:lnTo>
                  <a:lnTo>
                    <a:pt x="832" y="302"/>
                  </a:lnTo>
                  <a:lnTo>
                    <a:pt x="834" y="298"/>
                  </a:lnTo>
                  <a:lnTo>
                    <a:pt x="834" y="292"/>
                  </a:lnTo>
                  <a:lnTo>
                    <a:pt x="834" y="292"/>
                  </a:lnTo>
                  <a:lnTo>
                    <a:pt x="834" y="288"/>
                  </a:lnTo>
                  <a:lnTo>
                    <a:pt x="830" y="282"/>
                  </a:lnTo>
                  <a:lnTo>
                    <a:pt x="826" y="278"/>
                  </a:lnTo>
                  <a:lnTo>
                    <a:pt x="818" y="278"/>
                  </a:lnTo>
                  <a:lnTo>
                    <a:pt x="818" y="278"/>
                  </a:lnTo>
                  <a:close/>
                  <a:moveTo>
                    <a:pt x="1024" y="358"/>
                  </a:moveTo>
                  <a:lnTo>
                    <a:pt x="1014" y="358"/>
                  </a:lnTo>
                  <a:lnTo>
                    <a:pt x="1008" y="342"/>
                  </a:lnTo>
                  <a:lnTo>
                    <a:pt x="1008" y="342"/>
                  </a:lnTo>
                  <a:lnTo>
                    <a:pt x="1000" y="350"/>
                  </a:lnTo>
                  <a:lnTo>
                    <a:pt x="992" y="356"/>
                  </a:lnTo>
                  <a:lnTo>
                    <a:pt x="982" y="360"/>
                  </a:lnTo>
                  <a:lnTo>
                    <a:pt x="974" y="360"/>
                  </a:lnTo>
                  <a:lnTo>
                    <a:pt x="974" y="360"/>
                  </a:lnTo>
                  <a:lnTo>
                    <a:pt x="966" y="360"/>
                  </a:lnTo>
                  <a:lnTo>
                    <a:pt x="958" y="358"/>
                  </a:lnTo>
                  <a:lnTo>
                    <a:pt x="946" y="352"/>
                  </a:lnTo>
                  <a:lnTo>
                    <a:pt x="938" y="344"/>
                  </a:lnTo>
                  <a:lnTo>
                    <a:pt x="932" y="334"/>
                  </a:lnTo>
                  <a:lnTo>
                    <a:pt x="926" y="322"/>
                  </a:lnTo>
                  <a:lnTo>
                    <a:pt x="924" y="312"/>
                  </a:lnTo>
                  <a:lnTo>
                    <a:pt x="924" y="296"/>
                  </a:lnTo>
                  <a:lnTo>
                    <a:pt x="924" y="296"/>
                  </a:lnTo>
                  <a:lnTo>
                    <a:pt x="924" y="286"/>
                  </a:lnTo>
                  <a:lnTo>
                    <a:pt x="926" y="274"/>
                  </a:lnTo>
                  <a:lnTo>
                    <a:pt x="930" y="264"/>
                  </a:lnTo>
                  <a:lnTo>
                    <a:pt x="934" y="254"/>
                  </a:lnTo>
                  <a:lnTo>
                    <a:pt x="942" y="244"/>
                  </a:lnTo>
                  <a:lnTo>
                    <a:pt x="952" y="238"/>
                  </a:lnTo>
                  <a:lnTo>
                    <a:pt x="962" y="234"/>
                  </a:lnTo>
                  <a:lnTo>
                    <a:pt x="976" y="232"/>
                  </a:lnTo>
                  <a:lnTo>
                    <a:pt x="976" y="232"/>
                  </a:lnTo>
                  <a:lnTo>
                    <a:pt x="986" y="232"/>
                  </a:lnTo>
                  <a:lnTo>
                    <a:pt x="994" y="234"/>
                  </a:lnTo>
                  <a:lnTo>
                    <a:pt x="1004" y="240"/>
                  </a:lnTo>
                  <a:lnTo>
                    <a:pt x="1012" y="248"/>
                  </a:lnTo>
                  <a:lnTo>
                    <a:pt x="1012" y="248"/>
                  </a:lnTo>
                  <a:lnTo>
                    <a:pt x="1016" y="254"/>
                  </a:lnTo>
                  <a:lnTo>
                    <a:pt x="1020" y="260"/>
                  </a:lnTo>
                  <a:lnTo>
                    <a:pt x="1022" y="270"/>
                  </a:lnTo>
                  <a:lnTo>
                    <a:pt x="1004" y="272"/>
                  </a:lnTo>
                  <a:lnTo>
                    <a:pt x="1004" y="272"/>
                  </a:lnTo>
                  <a:lnTo>
                    <a:pt x="1002" y="268"/>
                  </a:lnTo>
                  <a:lnTo>
                    <a:pt x="998" y="260"/>
                  </a:lnTo>
                  <a:lnTo>
                    <a:pt x="994" y="256"/>
                  </a:lnTo>
                  <a:lnTo>
                    <a:pt x="990" y="254"/>
                  </a:lnTo>
                  <a:lnTo>
                    <a:pt x="984" y="250"/>
                  </a:lnTo>
                  <a:lnTo>
                    <a:pt x="976" y="250"/>
                  </a:lnTo>
                  <a:lnTo>
                    <a:pt x="976" y="250"/>
                  </a:lnTo>
                  <a:lnTo>
                    <a:pt x="970" y="252"/>
                  </a:lnTo>
                  <a:lnTo>
                    <a:pt x="964" y="254"/>
                  </a:lnTo>
                  <a:lnTo>
                    <a:pt x="958" y="256"/>
                  </a:lnTo>
                  <a:lnTo>
                    <a:pt x="956" y="260"/>
                  </a:lnTo>
                  <a:lnTo>
                    <a:pt x="956" y="260"/>
                  </a:lnTo>
                  <a:lnTo>
                    <a:pt x="952" y="266"/>
                  </a:lnTo>
                  <a:lnTo>
                    <a:pt x="950" y="272"/>
                  </a:lnTo>
                  <a:lnTo>
                    <a:pt x="948" y="282"/>
                  </a:lnTo>
                  <a:lnTo>
                    <a:pt x="946" y="294"/>
                  </a:lnTo>
                  <a:lnTo>
                    <a:pt x="946" y="294"/>
                  </a:lnTo>
                  <a:lnTo>
                    <a:pt x="948" y="310"/>
                  </a:lnTo>
                  <a:lnTo>
                    <a:pt x="950" y="318"/>
                  </a:lnTo>
                  <a:lnTo>
                    <a:pt x="952" y="326"/>
                  </a:lnTo>
                  <a:lnTo>
                    <a:pt x="956" y="332"/>
                  </a:lnTo>
                  <a:lnTo>
                    <a:pt x="962" y="338"/>
                  </a:lnTo>
                  <a:lnTo>
                    <a:pt x="968" y="340"/>
                  </a:lnTo>
                  <a:lnTo>
                    <a:pt x="976" y="342"/>
                  </a:lnTo>
                  <a:lnTo>
                    <a:pt x="976" y="342"/>
                  </a:lnTo>
                  <a:lnTo>
                    <a:pt x="986" y="340"/>
                  </a:lnTo>
                  <a:lnTo>
                    <a:pt x="996" y="334"/>
                  </a:lnTo>
                  <a:lnTo>
                    <a:pt x="1000" y="324"/>
                  </a:lnTo>
                  <a:lnTo>
                    <a:pt x="1002" y="318"/>
                  </a:lnTo>
                  <a:lnTo>
                    <a:pt x="1004" y="312"/>
                  </a:lnTo>
                  <a:lnTo>
                    <a:pt x="978" y="312"/>
                  </a:lnTo>
                  <a:lnTo>
                    <a:pt x="978" y="294"/>
                  </a:lnTo>
                  <a:lnTo>
                    <a:pt x="1024" y="294"/>
                  </a:lnTo>
                  <a:lnTo>
                    <a:pt x="1024" y="358"/>
                  </a:lnTo>
                  <a:close/>
                  <a:moveTo>
                    <a:pt x="1052" y="358"/>
                  </a:moveTo>
                  <a:lnTo>
                    <a:pt x="1052" y="234"/>
                  </a:lnTo>
                  <a:lnTo>
                    <a:pt x="1072" y="234"/>
                  </a:lnTo>
                  <a:lnTo>
                    <a:pt x="1072" y="296"/>
                  </a:lnTo>
                  <a:lnTo>
                    <a:pt x="1072" y="358"/>
                  </a:lnTo>
                  <a:lnTo>
                    <a:pt x="1052" y="358"/>
                  </a:lnTo>
                  <a:close/>
                  <a:moveTo>
                    <a:pt x="1134" y="360"/>
                  </a:moveTo>
                  <a:lnTo>
                    <a:pt x="1134" y="360"/>
                  </a:lnTo>
                  <a:lnTo>
                    <a:pt x="1124" y="358"/>
                  </a:lnTo>
                  <a:lnTo>
                    <a:pt x="1114" y="356"/>
                  </a:lnTo>
                  <a:lnTo>
                    <a:pt x="1108" y="350"/>
                  </a:lnTo>
                  <a:lnTo>
                    <a:pt x="1102" y="344"/>
                  </a:lnTo>
                  <a:lnTo>
                    <a:pt x="1098" y="336"/>
                  </a:lnTo>
                  <a:lnTo>
                    <a:pt x="1094" y="328"/>
                  </a:lnTo>
                  <a:lnTo>
                    <a:pt x="1092" y="312"/>
                  </a:lnTo>
                  <a:lnTo>
                    <a:pt x="1092" y="312"/>
                  </a:lnTo>
                  <a:lnTo>
                    <a:pt x="1092" y="302"/>
                  </a:lnTo>
                  <a:lnTo>
                    <a:pt x="1094" y="294"/>
                  </a:lnTo>
                  <a:lnTo>
                    <a:pt x="1098" y="286"/>
                  </a:lnTo>
                  <a:lnTo>
                    <a:pt x="1104" y="278"/>
                  </a:lnTo>
                  <a:lnTo>
                    <a:pt x="1110" y="272"/>
                  </a:lnTo>
                  <a:lnTo>
                    <a:pt x="1116" y="268"/>
                  </a:lnTo>
                  <a:lnTo>
                    <a:pt x="1126" y="266"/>
                  </a:lnTo>
                  <a:lnTo>
                    <a:pt x="1136" y="264"/>
                  </a:lnTo>
                  <a:lnTo>
                    <a:pt x="1136" y="264"/>
                  </a:lnTo>
                  <a:lnTo>
                    <a:pt x="1146" y="266"/>
                  </a:lnTo>
                  <a:lnTo>
                    <a:pt x="1154" y="268"/>
                  </a:lnTo>
                  <a:lnTo>
                    <a:pt x="1162" y="272"/>
                  </a:lnTo>
                  <a:lnTo>
                    <a:pt x="1168" y="278"/>
                  </a:lnTo>
                  <a:lnTo>
                    <a:pt x="1172" y="286"/>
                  </a:lnTo>
                  <a:lnTo>
                    <a:pt x="1176" y="294"/>
                  </a:lnTo>
                  <a:lnTo>
                    <a:pt x="1178" y="302"/>
                  </a:lnTo>
                  <a:lnTo>
                    <a:pt x="1178" y="312"/>
                  </a:lnTo>
                  <a:lnTo>
                    <a:pt x="1178" y="312"/>
                  </a:lnTo>
                  <a:lnTo>
                    <a:pt x="1176" y="322"/>
                  </a:lnTo>
                  <a:lnTo>
                    <a:pt x="1174" y="332"/>
                  </a:lnTo>
                  <a:lnTo>
                    <a:pt x="1170" y="340"/>
                  </a:lnTo>
                  <a:lnTo>
                    <a:pt x="1164" y="348"/>
                  </a:lnTo>
                  <a:lnTo>
                    <a:pt x="1158" y="352"/>
                  </a:lnTo>
                  <a:lnTo>
                    <a:pt x="1150" y="356"/>
                  </a:lnTo>
                  <a:lnTo>
                    <a:pt x="1142" y="360"/>
                  </a:lnTo>
                  <a:lnTo>
                    <a:pt x="1134" y="360"/>
                  </a:lnTo>
                  <a:lnTo>
                    <a:pt x="1134" y="360"/>
                  </a:lnTo>
                  <a:close/>
                  <a:moveTo>
                    <a:pt x="1136" y="282"/>
                  </a:moveTo>
                  <a:lnTo>
                    <a:pt x="1136" y="282"/>
                  </a:lnTo>
                  <a:lnTo>
                    <a:pt x="1130" y="282"/>
                  </a:lnTo>
                  <a:lnTo>
                    <a:pt x="1124" y="284"/>
                  </a:lnTo>
                  <a:lnTo>
                    <a:pt x="1122" y="288"/>
                  </a:lnTo>
                  <a:lnTo>
                    <a:pt x="1118" y="292"/>
                  </a:lnTo>
                  <a:lnTo>
                    <a:pt x="1116" y="300"/>
                  </a:lnTo>
                  <a:lnTo>
                    <a:pt x="1114" y="312"/>
                  </a:lnTo>
                  <a:lnTo>
                    <a:pt x="1114" y="312"/>
                  </a:lnTo>
                  <a:lnTo>
                    <a:pt x="1114" y="318"/>
                  </a:lnTo>
                  <a:lnTo>
                    <a:pt x="1116" y="330"/>
                  </a:lnTo>
                  <a:lnTo>
                    <a:pt x="1120" y="334"/>
                  </a:lnTo>
                  <a:lnTo>
                    <a:pt x="1122" y="338"/>
                  </a:lnTo>
                  <a:lnTo>
                    <a:pt x="1128" y="342"/>
                  </a:lnTo>
                  <a:lnTo>
                    <a:pt x="1134" y="342"/>
                  </a:lnTo>
                  <a:lnTo>
                    <a:pt x="1134" y="342"/>
                  </a:lnTo>
                  <a:lnTo>
                    <a:pt x="1142" y="342"/>
                  </a:lnTo>
                  <a:lnTo>
                    <a:pt x="1146" y="340"/>
                  </a:lnTo>
                  <a:lnTo>
                    <a:pt x="1150" y="336"/>
                  </a:lnTo>
                  <a:lnTo>
                    <a:pt x="1152" y="330"/>
                  </a:lnTo>
                  <a:lnTo>
                    <a:pt x="1156" y="320"/>
                  </a:lnTo>
                  <a:lnTo>
                    <a:pt x="1156" y="312"/>
                  </a:lnTo>
                  <a:lnTo>
                    <a:pt x="1156" y="312"/>
                  </a:lnTo>
                  <a:lnTo>
                    <a:pt x="1154" y="300"/>
                  </a:lnTo>
                  <a:lnTo>
                    <a:pt x="1152" y="290"/>
                  </a:lnTo>
                  <a:lnTo>
                    <a:pt x="1148" y="286"/>
                  </a:lnTo>
                  <a:lnTo>
                    <a:pt x="1146" y="284"/>
                  </a:lnTo>
                  <a:lnTo>
                    <a:pt x="1140" y="282"/>
                  </a:lnTo>
                  <a:lnTo>
                    <a:pt x="1136" y="282"/>
                  </a:lnTo>
                  <a:lnTo>
                    <a:pt x="1136" y="282"/>
                  </a:lnTo>
                  <a:close/>
                  <a:moveTo>
                    <a:pt x="1196" y="358"/>
                  </a:moveTo>
                  <a:lnTo>
                    <a:pt x="1196" y="234"/>
                  </a:lnTo>
                  <a:lnTo>
                    <a:pt x="1218" y="234"/>
                  </a:lnTo>
                  <a:lnTo>
                    <a:pt x="1218" y="278"/>
                  </a:lnTo>
                  <a:lnTo>
                    <a:pt x="1218" y="278"/>
                  </a:lnTo>
                  <a:lnTo>
                    <a:pt x="1222" y="272"/>
                  </a:lnTo>
                  <a:lnTo>
                    <a:pt x="1226" y="266"/>
                  </a:lnTo>
                  <a:lnTo>
                    <a:pt x="1234" y="264"/>
                  </a:lnTo>
                  <a:lnTo>
                    <a:pt x="1244" y="262"/>
                  </a:lnTo>
                  <a:lnTo>
                    <a:pt x="1244" y="262"/>
                  </a:lnTo>
                  <a:lnTo>
                    <a:pt x="1250" y="262"/>
                  </a:lnTo>
                  <a:lnTo>
                    <a:pt x="1256" y="264"/>
                  </a:lnTo>
                  <a:lnTo>
                    <a:pt x="1262" y="268"/>
                  </a:lnTo>
                  <a:lnTo>
                    <a:pt x="1268" y="274"/>
                  </a:lnTo>
                  <a:lnTo>
                    <a:pt x="1272" y="280"/>
                  </a:lnTo>
                  <a:lnTo>
                    <a:pt x="1276" y="288"/>
                  </a:lnTo>
                  <a:lnTo>
                    <a:pt x="1278" y="298"/>
                  </a:lnTo>
                  <a:lnTo>
                    <a:pt x="1278" y="310"/>
                  </a:lnTo>
                  <a:lnTo>
                    <a:pt x="1278" y="310"/>
                  </a:lnTo>
                  <a:lnTo>
                    <a:pt x="1278" y="320"/>
                  </a:lnTo>
                  <a:lnTo>
                    <a:pt x="1276" y="330"/>
                  </a:lnTo>
                  <a:lnTo>
                    <a:pt x="1272" y="338"/>
                  </a:lnTo>
                  <a:lnTo>
                    <a:pt x="1268" y="346"/>
                  </a:lnTo>
                  <a:lnTo>
                    <a:pt x="1268" y="346"/>
                  </a:lnTo>
                  <a:lnTo>
                    <a:pt x="1262" y="352"/>
                  </a:lnTo>
                  <a:lnTo>
                    <a:pt x="1256" y="356"/>
                  </a:lnTo>
                  <a:lnTo>
                    <a:pt x="1248" y="360"/>
                  </a:lnTo>
                  <a:lnTo>
                    <a:pt x="1240" y="360"/>
                  </a:lnTo>
                  <a:lnTo>
                    <a:pt x="1240" y="360"/>
                  </a:lnTo>
                  <a:lnTo>
                    <a:pt x="1230" y="358"/>
                  </a:lnTo>
                  <a:lnTo>
                    <a:pt x="1222" y="354"/>
                  </a:lnTo>
                  <a:lnTo>
                    <a:pt x="1216" y="348"/>
                  </a:lnTo>
                  <a:lnTo>
                    <a:pt x="1212" y="344"/>
                  </a:lnTo>
                  <a:lnTo>
                    <a:pt x="1206" y="358"/>
                  </a:lnTo>
                  <a:lnTo>
                    <a:pt x="1196" y="358"/>
                  </a:lnTo>
                  <a:close/>
                  <a:moveTo>
                    <a:pt x="1218" y="318"/>
                  </a:moveTo>
                  <a:lnTo>
                    <a:pt x="1218" y="318"/>
                  </a:lnTo>
                  <a:lnTo>
                    <a:pt x="1220" y="330"/>
                  </a:lnTo>
                  <a:lnTo>
                    <a:pt x="1224" y="338"/>
                  </a:lnTo>
                  <a:lnTo>
                    <a:pt x="1230" y="342"/>
                  </a:lnTo>
                  <a:lnTo>
                    <a:pt x="1236" y="342"/>
                  </a:lnTo>
                  <a:lnTo>
                    <a:pt x="1236" y="342"/>
                  </a:lnTo>
                  <a:lnTo>
                    <a:pt x="1244" y="342"/>
                  </a:lnTo>
                  <a:lnTo>
                    <a:pt x="1248" y="340"/>
                  </a:lnTo>
                  <a:lnTo>
                    <a:pt x="1252" y="336"/>
                  </a:lnTo>
                  <a:lnTo>
                    <a:pt x="1254" y="330"/>
                  </a:lnTo>
                  <a:lnTo>
                    <a:pt x="1256" y="320"/>
                  </a:lnTo>
                  <a:lnTo>
                    <a:pt x="1256" y="310"/>
                  </a:lnTo>
                  <a:lnTo>
                    <a:pt x="1256" y="310"/>
                  </a:lnTo>
                  <a:lnTo>
                    <a:pt x="1256" y="300"/>
                  </a:lnTo>
                  <a:lnTo>
                    <a:pt x="1254" y="292"/>
                  </a:lnTo>
                  <a:lnTo>
                    <a:pt x="1252" y="286"/>
                  </a:lnTo>
                  <a:lnTo>
                    <a:pt x="1248" y="282"/>
                  </a:lnTo>
                  <a:lnTo>
                    <a:pt x="1244" y="280"/>
                  </a:lnTo>
                  <a:lnTo>
                    <a:pt x="1238" y="280"/>
                  </a:lnTo>
                  <a:lnTo>
                    <a:pt x="1238" y="280"/>
                  </a:lnTo>
                  <a:lnTo>
                    <a:pt x="1230" y="280"/>
                  </a:lnTo>
                  <a:lnTo>
                    <a:pt x="1224" y="286"/>
                  </a:lnTo>
                  <a:lnTo>
                    <a:pt x="1220" y="294"/>
                  </a:lnTo>
                  <a:lnTo>
                    <a:pt x="1218" y="304"/>
                  </a:lnTo>
                  <a:lnTo>
                    <a:pt x="1218" y="318"/>
                  </a:lnTo>
                  <a:close/>
                  <a:moveTo>
                    <a:pt x="1376" y="340"/>
                  </a:moveTo>
                  <a:lnTo>
                    <a:pt x="1376" y="340"/>
                  </a:lnTo>
                  <a:lnTo>
                    <a:pt x="1376" y="350"/>
                  </a:lnTo>
                  <a:lnTo>
                    <a:pt x="1378" y="358"/>
                  </a:lnTo>
                  <a:lnTo>
                    <a:pt x="1358" y="358"/>
                  </a:lnTo>
                  <a:lnTo>
                    <a:pt x="1358" y="358"/>
                  </a:lnTo>
                  <a:lnTo>
                    <a:pt x="1356" y="348"/>
                  </a:lnTo>
                  <a:lnTo>
                    <a:pt x="1356" y="340"/>
                  </a:lnTo>
                  <a:lnTo>
                    <a:pt x="1356" y="340"/>
                  </a:lnTo>
                  <a:lnTo>
                    <a:pt x="1352" y="346"/>
                  </a:lnTo>
                  <a:lnTo>
                    <a:pt x="1346" y="352"/>
                  </a:lnTo>
                  <a:lnTo>
                    <a:pt x="1338" y="358"/>
                  </a:lnTo>
                  <a:lnTo>
                    <a:pt x="1332" y="360"/>
                  </a:lnTo>
                  <a:lnTo>
                    <a:pt x="1324" y="360"/>
                  </a:lnTo>
                  <a:lnTo>
                    <a:pt x="1324" y="360"/>
                  </a:lnTo>
                  <a:lnTo>
                    <a:pt x="1316" y="360"/>
                  </a:lnTo>
                  <a:lnTo>
                    <a:pt x="1310" y="358"/>
                  </a:lnTo>
                  <a:lnTo>
                    <a:pt x="1306" y="354"/>
                  </a:lnTo>
                  <a:lnTo>
                    <a:pt x="1302" y="352"/>
                  </a:lnTo>
                  <a:lnTo>
                    <a:pt x="1296" y="342"/>
                  </a:lnTo>
                  <a:lnTo>
                    <a:pt x="1294" y="332"/>
                  </a:lnTo>
                  <a:lnTo>
                    <a:pt x="1294" y="332"/>
                  </a:lnTo>
                  <a:lnTo>
                    <a:pt x="1296" y="322"/>
                  </a:lnTo>
                  <a:lnTo>
                    <a:pt x="1300" y="314"/>
                  </a:lnTo>
                  <a:lnTo>
                    <a:pt x="1308" y="308"/>
                  </a:lnTo>
                  <a:lnTo>
                    <a:pt x="1316" y="304"/>
                  </a:lnTo>
                  <a:lnTo>
                    <a:pt x="1326" y="302"/>
                  </a:lnTo>
                  <a:lnTo>
                    <a:pt x="1338" y="300"/>
                  </a:lnTo>
                  <a:lnTo>
                    <a:pt x="1356" y="300"/>
                  </a:lnTo>
                  <a:lnTo>
                    <a:pt x="1356" y="294"/>
                  </a:lnTo>
                  <a:lnTo>
                    <a:pt x="1356" y="294"/>
                  </a:lnTo>
                  <a:lnTo>
                    <a:pt x="1354" y="286"/>
                  </a:lnTo>
                  <a:lnTo>
                    <a:pt x="1348" y="282"/>
                  </a:lnTo>
                  <a:lnTo>
                    <a:pt x="1342" y="280"/>
                  </a:lnTo>
                  <a:lnTo>
                    <a:pt x="1336" y="278"/>
                  </a:lnTo>
                  <a:lnTo>
                    <a:pt x="1336" y="278"/>
                  </a:lnTo>
                  <a:lnTo>
                    <a:pt x="1324" y="280"/>
                  </a:lnTo>
                  <a:lnTo>
                    <a:pt x="1318" y="284"/>
                  </a:lnTo>
                  <a:lnTo>
                    <a:pt x="1316" y="290"/>
                  </a:lnTo>
                  <a:lnTo>
                    <a:pt x="1314" y="294"/>
                  </a:lnTo>
                  <a:lnTo>
                    <a:pt x="1296" y="290"/>
                  </a:lnTo>
                  <a:lnTo>
                    <a:pt x="1296" y="290"/>
                  </a:lnTo>
                  <a:lnTo>
                    <a:pt x="1298" y="284"/>
                  </a:lnTo>
                  <a:lnTo>
                    <a:pt x="1302" y="278"/>
                  </a:lnTo>
                  <a:lnTo>
                    <a:pt x="1306" y="272"/>
                  </a:lnTo>
                  <a:lnTo>
                    <a:pt x="1312" y="270"/>
                  </a:lnTo>
                  <a:lnTo>
                    <a:pt x="1324" y="266"/>
                  </a:lnTo>
                  <a:lnTo>
                    <a:pt x="1338" y="264"/>
                  </a:lnTo>
                  <a:lnTo>
                    <a:pt x="1338" y="264"/>
                  </a:lnTo>
                  <a:lnTo>
                    <a:pt x="1354" y="266"/>
                  </a:lnTo>
                  <a:lnTo>
                    <a:pt x="1360" y="268"/>
                  </a:lnTo>
                  <a:lnTo>
                    <a:pt x="1366" y="270"/>
                  </a:lnTo>
                  <a:lnTo>
                    <a:pt x="1366" y="270"/>
                  </a:lnTo>
                  <a:lnTo>
                    <a:pt x="1372" y="276"/>
                  </a:lnTo>
                  <a:lnTo>
                    <a:pt x="1374" y="284"/>
                  </a:lnTo>
                  <a:lnTo>
                    <a:pt x="1376" y="290"/>
                  </a:lnTo>
                  <a:lnTo>
                    <a:pt x="1376" y="298"/>
                  </a:lnTo>
                  <a:lnTo>
                    <a:pt x="1376" y="340"/>
                  </a:lnTo>
                  <a:close/>
                  <a:moveTo>
                    <a:pt x="1356" y="312"/>
                  </a:moveTo>
                  <a:lnTo>
                    <a:pt x="1356" y="312"/>
                  </a:lnTo>
                  <a:lnTo>
                    <a:pt x="1340" y="312"/>
                  </a:lnTo>
                  <a:lnTo>
                    <a:pt x="1330" y="314"/>
                  </a:lnTo>
                  <a:lnTo>
                    <a:pt x="1330" y="314"/>
                  </a:lnTo>
                  <a:lnTo>
                    <a:pt x="1326" y="316"/>
                  </a:lnTo>
                  <a:lnTo>
                    <a:pt x="1320" y="318"/>
                  </a:lnTo>
                  <a:lnTo>
                    <a:pt x="1316" y="324"/>
                  </a:lnTo>
                  <a:lnTo>
                    <a:pt x="1314" y="330"/>
                  </a:lnTo>
                  <a:lnTo>
                    <a:pt x="1314" y="330"/>
                  </a:lnTo>
                  <a:lnTo>
                    <a:pt x="1316" y="334"/>
                  </a:lnTo>
                  <a:lnTo>
                    <a:pt x="1318" y="338"/>
                  </a:lnTo>
                  <a:lnTo>
                    <a:pt x="1322" y="342"/>
                  </a:lnTo>
                  <a:lnTo>
                    <a:pt x="1332" y="344"/>
                  </a:lnTo>
                  <a:lnTo>
                    <a:pt x="1332" y="344"/>
                  </a:lnTo>
                  <a:lnTo>
                    <a:pt x="1338" y="344"/>
                  </a:lnTo>
                  <a:lnTo>
                    <a:pt x="1344" y="342"/>
                  </a:lnTo>
                  <a:lnTo>
                    <a:pt x="1348" y="338"/>
                  </a:lnTo>
                  <a:lnTo>
                    <a:pt x="1350" y="334"/>
                  </a:lnTo>
                  <a:lnTo>
                    <a:pt x="1354" y="326"/>
                  </a:lnTo>
                  <a:lnTo>
                    <a:pt x="1356" y="320"/>
                  </a:lnTo>
                  <a:lnTo>
                    <a:pt x="1356" y="312"/>
                  </a:lnTo>
                  <a:close/>
                  <a:moveTo>
                    <a:pt x="1514" y="358"/>
                  </a:moveTo>
                  <a:lnTo>
                    <a:pt x="1514" y="252"/>
                  </a:lnTo>
                  <a:lnTo>
                    <a:pt x="1482" y="252"/>
                  </a:lnTo>
                  <a:lnTo>
                    <a:pt x="1482" y="234"/>
                  </a:lnTo>
                  <a:lnTo>
                    <a:pt x="1572" y="234"/>
                  </a:lnTo>
                  <a:lnTo>
                    <a:pt x="1572" y="252"/>
                  </a:lnTo>
                  <a:lnTo>
                    <a:pt x="1538" y="252"/>
                  </a:lnTo>
                  <a:lnTo>
                    <a:pt x="1538" y="358"/>
                  </a:lnTo>
                  <a:lnTo>
                    <a:pt x="1514" y="358"/>
                  </a:lnTo>
                  <a:close/>
                  <a:moveTo>
                    <a:pt x="1578" y="266"/>
                  </a:moveTo>
                  <a:lnTo>
                    <a:pt x="1598" y="266"/>
                  </a:lnTo>
                  <a:lnTo>
                    <a:pt x="1598" y="288"/>
                  </a:lnTo>
                  <a:lnTo>
                    <a:pt x="1598" y="288"/>
                  </a:lnTo>
                  <a:lnTo>
                    <a:pt x="1600" y="282"/>
                  </a:lnTo>
                  <a:lnTo>
                    <a:pt x="1604" y="272"/>
                  </a:lnTo>
                  <a:lnTo>
                    <a:pt x="1608" y="268"/>
                  </a:lnTo>
                  <a:lnTo>
                    <a:pt x="1614" y="266"/>
                  </a:lnTo>
                  <a:lnTo>
                    <a:pt x="1618" y="264"/>
                  </a:lnTo>
                  <a:lnTo>
                    <a:pt x="1626" y="264"/>
                  </a:lnTo>
                  <a:lnTo>
                    <a:pt x="1626" y="286"/>
                  </a:lnTo>
                  <a:lnTo>
                    <a:pt x="1626" y="286"/>
                  </a:lnTo>
                  <a:lnTo>
                    <a:pt x="1616" y="286"/>
                  </a:lnTo>
                  <a:lnTo>
                    <a:pt x="1612" y="288"/>
                  </a:lnTo>
                  <a:lnTo>
                    <a:pt x="1606" y="294"/>
                  </a:lnTo>
                  <a:lnTo>
                    <a:pt x="1606" y="294"/>
                  </a:lnTo>
                  <a:lnTo>
                    <a:pt x="1604" y="298"/>
                  </a:lnTo>
                  <a:lnTo>
                    <a:pt x="1602" y="304"/>
                  </a:lnTo>
                  <a:lnTo>
                    <a:pt x="1600" y="310"/>
                  </a:lnTo>
                  <a:lnTo>
                    <a:pt x="1600" y="320"/>
                  </a:lnTo>
                  <a:lnTo>
                    <a:pt x="1600" y="358"/>
                  </a:lnTo>
                  <a:lnTo>
                    <a:pt x="1578" y="358"/>
                  </a:lnTo>
                  <a:lnTo>
                    <a:pt x="1578" y="266"/>
                  </a:lnTo>
                  <a:close/>
                  <a:moveTo>
                    <a:pt x="1722" y="340"/>
                  </a:moveTo>
                  <a:lnTo>
                    <a:pt x="1722" y="340"/>
                  </a:lnTo>
                  <a:lnTo>
                    <a:pt x="1722" y="350"/>
                  </a:lnTo>
                  <a:lnTo>
                    <a:pt x="1724" y="358"/>
                  </a:lnTo>
                  <a:lnTo>
                    <a:pt x="1704" y="358"/>
                  </a:lnTo>
                  <a:lnTo>
                    <a:pt x="1704" y="358"/>
                  </a:lnTo>
                  <a:lnTo>
                    <a:pt x="1702" y="348"/>
                  </a:lnTo>
                  <a:lnTo>
                    <a:pt x="1700" y="340"/>
                  </a:lnTo>
                  <a:lnTo>
                    <a:pt x="1700" y="340"/>
                  </a:lnTo>
                  <a:lnTo>
                    <a:pt x="1698" y="346"/>
                  </a:lnTo>
                  <a:lnTo>
                    <a:pt x="1692" y="352"/>
                  </a:lnTo>
                  <a:lnTo>
                    <a:pt x="1684" y="358"/>
                  </a:lnTo>
                  <a:lnTo>
                    <a:pt x="1678" y="360"/>
                  </a:lnTo>
                  <a:lnTo>
                    <a:pt x="1670" y="360"/>
                  </a:lnTo>
                  <a:lnTo>
                    <a:pt x="1670" y="360"/>
                  </a:lnTo>
                  <a:lnTo>
                    <a:pt x="1662" y="360"/>
                  </a:lnTo>
                  <a:lnTo>
                    <a:pt x="1656" y="358"/>
                  </a:lnTo>
                  <a:lnTo>
                    <a:pt x="1652" y="354"/>
                  </a:lnTo>
                  <a:lnTo>
                    <a:pt x="1648" y="352"/>
                  </a:lnTo>
                  <a:lnTo>
                    <a:pt x="1642" y="342"/>
                  </a:lnTo>
                  <a:lnTo>
                    <a:pt x="1640" y="332"/>
                  </a:lnTo>
                  <a:lnTo>
                    <a:pt x="1640" y="332"/>
                  </a:lnTo>
                  <a:lnTo>
                    <a:pt x="1642" y="322"/>
                  </a:lnTo>
                  <a:lnTo>
                    <a:pt x="1646" y="314"/>
                  </a:lnTo>
                  <a:lnTo>
                    <a:pt x="1654" y="308"/>
                  </a:lnTo>
                  <a:lnTo>
                    <a:pt x="1662" y="304"/>
                  </a:lnTo>
                  <a:lnTo>
                    <a:pt x="1672" y="302"/>
                  </a:lnTo>
                  <a:lnTo>
                    <a:pt x="1682" y="300"/>
                  </a:lnTo>
                  <a:lnTo>
                    <a:pt x="1700" y="300"/>
                  </a:lnTo>
                  <a:lnTo>
                    <a:pt x="1700" y="294"/>
                  </a:lnTo>
                  <a:lnTo>
                    <a:pt x="1700" y="294"/>
                  </a:lnTo>
                  <a:lnTo>
                    <a:pt x="1700" y="286"/>
                  </a:lnTo>
                  <a:lnTo>
                    <a:pt x="1694" y="282"/>
                  </a:lnTo>
                  <a:lnTo>
                    <a:pt x="1688" y="280"/>
                  </a:lnTo>
                  <a:lnTo>
                    <a:pt x="1682" y="278"/>
                  </a:lnTo>
                  <a:lnTo>
                    <a:pt x="1682" y="278"/>
                  </a:lnTo>
                  <a:lnTo>
                    <a:pt x="1670" y="280"/>
                  </a:lnTo>
                  <a:lnTo>
                    <a:pt x="1664" y="284"/>
                  </a:lnTo>
                  <a:lnTo>
                    <a:pt x="1660" y="290"/>
                  </a:lnTo>
                  <a:lnTo>
                    <a:pt x="1660" y="294"/>
                  </a:lnTo>
                  <a:lnTo>
                    <a:pt x="1642" y="290"/>
                  </a:lnTo>
                  <a:lnTo>
                    <a:pt x="1642" y="290"/>
                  </a:lnTo>
                  <a:lnTo>
                    <a:pt x="1644" y="284"/>
                  </a:lnTo>
                  <a:lnTo>
                    <a:pt x="1648" y="278"/>
                  </a:lnTo>
                  <a:lnTo>
                    <a:pt x="1652" y="272"/>
                  </a:lnTo>
                  <a:lnTo>
                    <a:pt x="1658" y="270"/>
                  </a:lnTo>
                  <a:lnTo>
                    <a:pt x="1670" y="266"/>
                  </a:lnTo>
                  <a:lnTo>
                    <a:pt x="1684" y="264"/>
                  </a:lnTo>
                  <a:lnTo>
                    <a:pt x="1684" y="264"/>
                  </a:lnTo>
                  <a:lnTo>
                    <a:pt x="1700" y="266"/>
                  </a:lnTo>
                  <a:lnTo>
                    <a:pt x="1706" y="268"/>
                  </a:lnTo>
                  <a:lnTo>
                    <a:pt x="1712" y="270"/>
                  </a:lnTo>
                  <a:lnTo>
                    <a:pt x="1712" y="270"/>
                  </a:lnTo>
                  <a:lnTo>
                    <a:pt x="1718" y="276"/>
                  </a:lnTo>
                  <a:lnTo>
                    <a:pt x="1720" y="284"/>
                  </a:lnTo>
                  <a:lnTo>
                    <a:pt x="1722" y="290"/>
                  </a:lnTo>
                  <a:lnTo>
                    <a:pt x="1722" y="298"/>
                  </a:lnTo>
                  <a:lnTo>
                    <a:pt x="1722" y="340"/>
                  </a:lnTo>
                  <a:close/>
                  <a:moveTo>
                    <a:pt x="1700" y="312"/>
                  </a:moveTo>
                  <a:lnTo>
                    <a:pt x="1700" y="312"/>
                  </a:lnTo>
                  <a:lnTo>
                    <a:pt x="1684" y="312"/>
                  </a:lnTo>
                  <a:lnTo>
                    <a:pt x="1676" y="314"/>
                  </a:lnTo>
                  <a:lnTo>
                    <a:pt x="1676" y="314"/>
                  </a:lnTo>
                  <a:lnTo>
                    <a:pt x="1672" y="316"/>
                  </a:lnTo>
                  <a:lnTo>
                    <a:pt x="1666" y="318"/>
                  </a:lnTo>
                  <a:lnTo>
                    <a:pt x="1662" y="324"/>
                  </a:lnTo>
                  <a:lnTo>
                    <a:pt x="1660" y="330"/>
                  </a:lnTo>
                  <a:lnTo>
                    <a:pt x="1660" y="330"/>
                  </a:lnTo>
                  <a:lnTo>
                    <a:pt x="1662" y="334"/>
                  </a:lnTo>
                  <a:lnTo>
                    <a:pt x="1664" y="338"/>
                  </a:lnTo>
                  <a:lnTo>
                    <a:pt x="1668" y="342"/>
                  </a:lnTo>
                  <a:lnTo>
                    <a:pt x="1676" y="344"/>
                  </a:lnTo>
                  <a:lnTo>
                    <a:pt x="1676" y="344"/>
                  </a:lnTo>
                  <a:lnTo>
                    <a:pt x="1684" y="344"/>
                  </a:lnTo>
                  <a:lnTo>
                    <a:pt x="1690" y="342"/>
                  </a:lnTo>
                  <a:lnTo>
                    <a:pt x="1694" y="338"/>
                  </a:lnTo>
                  <a:lnTo>
                    <a:pt x="1696" y="334"/>
                  </a:lnTo>
                  <a:lnTo>
                    <a:pt x="1700" y="326"/>
                  </a:lnTo>
                  <a:lnTo>
                    <a:pt x="1700" y="320"/>
                  </a:lnTo>
                  <a:lnTo>
                    <a:pt x="1700" y="312"/>
                  </a:lnTo>
                  <a:close/>
                  <a:moveTo>
                    <a:pt x="1802" y="358"/>
                  </a:moveTo>
                  <a:lnTo>
                    <a:pt x="1802" y="340"/>
                  </a:lnTo>
                  <a:lnTo>
                    <a:pt x="1802" y="340"/>
                  </a:lnTo>
                  <a:lnTo>
                    <a:pt x="1800" y="346"/>
                  </a:lnTo>
                  <a:lnTo>
                    <a:pt x="1794" y="352"/>
                  </a:lnTo>
                  <a:lnTo>
                    <a:pt x="1786" y="358"/>
                  </a:lnTo>
                  <a:lnTo>
                    <a:pt x="1782" y="360"/>
                  </a:lnTo>
                  <a:lnTo>
                    <a:pt x="1776" y="360"/>
                  </a:lnTo>
                  <a:lnTo>
                    <a:pt x="1776" y="360"/>
                  </a:lnTo>
                  <a:lnTo>
                    <a:pt x="1764" y="358"/>
                  </a:lnTo>
                  <a:lnTo>
                    <a:pt x="1756" y="354"/>
                  </a:lnTo>
                  <a:lnTo>
                    <a:pt x="1750" y="346"/>
                  </a:lnTo>
                  <a:lnTo>
                    <a:pt x="1746" y="340"/>
                  </a:lnTo>
                  <a:lnTo>
                    <a:pt x="1742" y="330"/>
                  </a:lnTo>
                  <a:lnTo>
                    <a:pt x="1742" y="322"/>
                  </a:lnTo>
                  <a:lnTo>
                    <a:pt x="1740" y="310"/>
                  </a:lnTo>
                  <a:lnTo>
                    <a:pt x="1740" y="310"/>
                  </a:lnTo>
                  <a:lnTo>
                    <a:pt x="1742" y="296"/>
                  </a:lnTo>
                  <a:lnTo>
                    <a:pt x="1744" y="288"/>
                  </a:lnTo>
                  <a:lnTo>
                    <a:pt x="1748" y="280"/>
                  </a:lnTo>
                  <a:lnTo>
                    <a:pt x="1752" y="272"/>
                  </a:lnTo>
                  <a:lnTo>
                    <a:pt x="1758" y="268"/>
                  </a:lnTo>
                  <a:lnTo>
                    <a:pt x="1766" y="264"/>
                  </a:lnTo>
                  <a:lnTo>
                    <a:pt x="1776" y="262"/>
                  </a:lnTo>
                  <a:lnTo>
                    <a:pt x="1776" y="262"/>
                  </a:lnTo>
                  <a:lnTo>
                    <a:pt x="1784" y="262"/>
                  </a:lnTo>
                  <a:lnTo>
                    <a:pt x="1790" y="266"/>
                  </a:lnTo>
                  <a:lnTo>
                    <a:pt x="1796" y="270"/>
                  </a:lnTo>
                  <a:lnTo>
                    <a:pt x="1800" y="278"/>
                  </a:lnTo>
                  <a:lnTo>
                    <a:pt x="1800" y="234"/>
                  </a:lnTo>
                  <a:lnTo>
                    <a:pt x="1822" y="234"/>
                  </a:lnTo>
                  <a:lnTo>
                    <a:pt x="1822" y="358"/>
                  </a:lnTo>
                  <a:lnTo>
                    <a:pt x="1802" y="358"/>
                  </a:lnTo>
                  <a:close/>
                  <a:moveTo>
                    <a:pt x="1800" y="304"/>
                  </a:moveTo>
                  <a:lnTo>
                    <a:pt x="1800" y="304"/>
                  </a:lnTo>
                  <a:lnTo>
                    <a:pt x="1800" y="294"/>
                  </a:lnTo>
                  <a:lnTo>
                    <a:pt x="1796" y="286"/>
                  </a:lnTo>
                  <a:lnTo>
                    <a:pt x="1796" y="286"/>
                  </a:lnTo>
                  <a:lnTo>
                    <a:pt x="1790" y="282"/>
                  </a:lnTo>
                  <a:lnTo>
                    <a:pt x="1782" y="280"/>
                  </a:lnTo>
                  <a:lnTo>
                    <a:pt x="1782" y="280"/>
                  </a:lnTo>
                  <a:lnTo>
                    <a:pt x="1776" y="280"/>
                  </a:lnTo>
                  <a:lnTo>
                    <a:pt x="1770" y="284"/>
                  </a:lnTo>
                  <a:lnTo>
                    <a:pt x="1768" y="288"/>
                  </a:lnTo>
                  <a:lnTo>
                    <a:pt x="1766" y="294"/>
                  </a:lnTo>
                  <a:lnTo>
                    <a:pt x="1762" y="304"/>
                  </a:lnTo>
                  <a:lnTo>
                    <a:pt x="1762" y="312"/>
                  </a:lnTo>
                  <a:lnTo>
                    <a:pt x="1762" y="312"/>
                  </a:lnTo>
                  <a:lnTo>
                    <a:pt x="1762" y="320"/>
                  </a:lnTo>
                  <a:lnTo>
                    <a:pt x="1764" y="330"/>
                  </a:lnTo>
                  <a:lnTo>
                    <a:pt x="1768" y="334"/>
                  </a:lnTo>
                  <a:lnTo>
                    <a:pt x="1770" y="340"/>
                  </a:lnTo>
                  <a:lnTo>
                    <a:pt x="1776" y="342"/>
                  </a:lnTo>
                  <a:lnTo>
                    <a:pt x="1782" y="342"/>
                  </a:lnTo>
                  <a:lnTo>
                    <a:pt x="1782" y="342"/>
                  </a:lnTo>
                  <a:lnTo>
                    <a:pt x="1788" y="342"/>
                  </a:lnTo>
                  <a:lnTo>
                    <a:pt x="1794" y="336"/>
                  </a:lnTo>
                  <a:lnTo>
                    <a:pt x="1800" y="330"/>
                  </a:lnTo>
                  <a:lnTo>
                    <a:pt x="1800" y="320"/>
                  </a:lnTo>
                  <a:lnTo>
                    <a:pt x="1800" y="304"/>
                  </a:lnTo>
                  <a:close/>
                  <a:moveTo>
                    <a:pt x="1924" y="332"/>
                  </a:moveTo>
                  <a:lnTo>
                    <a:pt x="1924" y="332"/>
                  </a:lnTo>
                  <a:lnTo>
                    <a:pt x="1922" y="338"/>
                  </a:lnTo>
                  <a:lnTo>
                    <a:pt x="1918" y="344"/>
                  </a:lnTo>
                  <a:lnTo>
                    <a:pt x="1908" y="354"/>
                  </a:lnTo>
                  <a:lnTo>
                    <a:pt x="1896" y="358"/>
                  </a:lnTo>
                  <a:lnTo>
                    <a:pt x="1884" y="360"/>
                  </a:lnTo>
                  <a:lnTo>
                    <a:pt x="1884" y="360"/>
                  </a:lnTo>
                  <a:lnTo>
                    <a:pt x="1872" y="358"/>
                  </a:lnTo>
                  <a:lnTo>
                    <a:pt x="1864" y="356"/>
                  </a:lnTo>
                  <a:lnTo>
                    <a:pt x="1856" y="350"/>
                  </a:lnTo>
                  <a:lnTo>
                    <a:pt x="1850" y="344"/>
                  </a:lnTo>
                  <a:lnTo>
                    <a:pt x="1846" y="338"/>
                  </a:lnTo>
                  <a:lnTo>
                    <a:pt x="1844" y="330"/>
                  </a:lnTo>
                  <a:lnTo>
                    <a:pt x="1842" y="320"/>
                  </a:lnTo>
                  <a:lnTo>
                    <a:pt x="1840" y="312"/>
                  </a:lnTo>
                  <a:lnTo>
                    <a:pt x="1840" y="312"/>
                  </a:lnTo>
                  <a:lnTo>
                    <a:pt x="1842" y="302"/>
                  </a:lnTo>
                  <a:lnTo>
                    <a:pt x="1844" y="294"/>
                  </a:lnTo>
                  <a:lnTo>
                    <a:pt x="1848" y="286"/>
                  </a:lnTo>
                  <a:lnTo>
                    <a:pt x="1852" y="278"/>
                  </a:lnTo>
                  <a:lnTo>
                    <a:pt x="1858" y="272"/>
                  </a:lnTo>
                  <a:lnTo>
                    <a:pt x="1866" y="268"/>
                  </a:lnTo>
                  <a:lnTo>
                    <a:pt x="1874" y="264"/>
                  </a:lnTo>
                  <a:lnTo>
                    <a:pt x="1884" y="264"/>
                  </a:lnTo>
                  <a:lnTo>
                    <a:pt x="1884" y="264"/>
                  </a:lnTo>
                  <a:lnTo>
                    <a:pt x="1894" y="266"/>
                  </a:lnTo>
                  <a:lnTo>
                    <a:pt x="1904" y="268"/>
                  </a:lnTo>
                  <a:lnTo>
                    <a:pt x="1910" y="272"/>
                  </a:lnTo>
                  <a:lnTo>
                    <a:pt x="1916" y="280"/>
                  </a:lnTo>
                  <a:lnTo>
                    <a:pt x="1920" y="286"/>
                  </a:lnTo>
                  <a:lnTo>
                    <a:pt x="1924" y="296"/>
                  </a:lnTo>
                  <a:lnTo>
                    <a:pt x="1926" y="304"/>
                  </a:lnTo>
                  <a:lnTo>
                    <a:pt x="1926" y="314"/>
                  </a:lnTo>
                  <a:lnTo>
                    <a:pt x="1862" y="314"/>
                  </a:lnTo>
                  <a:lnTo>
                    <a:pt x="1862" y="314"/>
                  </a:lnTo>
                  <a:lnTo>
                    <a:pt x="1862" y="324"/>
                  </a:lnTo>
                  <a:lnTo>
                    <a:pt x="1864" y="330"/>
                  </a:lnTo>
                  <a:lnTo>
                    <a:pt x="1868" y="336"/>
                  </a:lnTo>
                  <a:lnTo>
                    <a:pt x="1868" y="336"/>
                  </a:lnTo>
                  <a:lnTo>
                    <a:pt x="1870" y="340"/>
                  </a:lnTo>
                  <a:lnTo>
                    <a:pt x="1874" y="342"/>
                  </a:lnTo>
                  <a:lnTo>
                    <a:pt x="1884" y="344"/>
                  </a:lnTo>
                  <a:lnTo>
                    <a:pt x="1884" y="344"/>
                  </a:lnTo>
                  <a:lnTo>
                    <a:pt x="1894" y="342"/>
                  </a:lnTo>
                  <a:lnTo>
                    <a:pt x="1900" y="338"/>
                  </a:lnTo>
                  <a:lnTo>
                    <a:pt x="1904" y="334"/>
                  </a:lnTo>
                  <a:lnTo>
                    <a:pt x="1906" y="328"/>
                  </a:lnTo>
                  <a:lnTo>
                    <a:pt x="1924" y="332"/>
                  </a:lnTo>
                  <a:close/>
                  <a:moveTo>
                    <a:pt x="1904" y="302"/>
                  </a:moveTo>
                  <a:lnTo>
                    <a:pt x="1904" y="302"/>
                  </a:lnTo>
                  <a:lnTo>
                    <a:pt x="1904" y="294"/>
                  </a:lnTo>
                  <a:lnTo>
                    <a:pt x="1900" y="286"/>
                  </a:lnTo>
                  <a:lnTo>
                    <a:pt x="1900" y="286"/>
                  </a:lnTo>
                  <a:lnTo>
                    <a:pt x="1892" y="280"/>
                  </a:lnTo>
                  <a:lnTo>
                    <a:pt x="1888" y="280"/>
                  </a:lnTo>
                  <a:lnTo>
                    <a:pt x="1884" y="278"/>
                  </a:lnTo>
                  <a:lnTo>
                    <a:pt x="1884" y="278"/>
                  </a:lnTo>
                  <a:lnTo>
                    <a:pt x="1878" y="280"/>
                  </a:lnTo>
                  <a:lnTo>
                    <a:pt x="1874" y="280"/>
                  </a:lnTo>
                  <a:lnTo>
                    <a:pt x="1870" y="284"/>
                  </a:lnTo>
                  <a:lnTo>
                    <a:pt x="1866" y="288"/>
                  </a:lnTo>
                  <a:lnTo>
                    <a:pt x="1866" y="288"/>
                  </a:lnTo>
                  <a:lnTo>
                    <a:pt x="1864" y="294"/>
                  </a:lnTo>
                  <a:lnTo>
                    <a:pt x="1862" y="302"/>
                  </a:lnTo>
                  <a:lnTo>
                    <a:pt x="1904" y="302"/>
                  </a:lnTo>
                  <a:close/>
                  <a:moveTo>
                    <a:pt x="0" y="388"/>
                  </a:moveTo>
                  <a:lnTo>
                    <a:pt x="0" y="370"/>
                  </a:lnTo>
                  <a:lnTo>
                    <a:pt x="298" y="224"/>
                  </a:lnTo>
                  <a:lnTo>
                    <a:pt x="298" y="260"/>
                  </a:lnTo>
                  <a:lnTo>
                    <a:pt x="0" y="388"/>
                  </a:lnTo>
                  <a:close/>
                  <a:moveTo>
                    <a:pt x="732" y="74"/>
                  </a:moveTo>
                  <a:lnTo>
                    <a:pt x="732" y="10"/>
                  </a:lnTo>
                  <a:lnTo>
                    <a:pt x="464" y="142"/>
                  </a:lnTo>
                  <a:lnTo>
                    <a:pt x="464" y="178"/>
                  </a:lnTo>
                  <a:lnTo>
                    <a:pt x="732" y="74"/>
                  </a:lnTo>
                  <a:close/>
                  <a:moveTo>
                    <a:pt x="550" y="0"/>
                  </a:moveTo>
                  <a:lnTo>
                    <a:pt x="92" y="264"/>
                  </a:lnTo>
                  <a:lnTo>
                    <a:pt x="92" y="288"/>
                  </a:lnTo>
                  <a:lnTo>
                    <a:pt x="550" y="62"/>
                  </a:lnTo>
                  <a:lnTo>
                    <a:pt x="550" y="0"/>
                  </a:lnTo>
                  <a:close/>
                  <a:moveTo>
                    <a:pt x="630" y="256"/>
                  </a:moveTo>
                  <a:lnTo>
                    <a:pt x="630" y="234"/>
                  </a:lnTo>
                  <a:lnTo>
                    <a:pt x="652" y="234"/>
                  </a:lnTo>
                  <a:lnTo>
                    <a:pt x="652" y="244"/>
                  </a:lnTo>
                  <a:lnTo>
                    <a:pt x="652" y="256"/>
                  </a:lnTo>
                  <a:lnTo>
                    <a:pt x="630" y="256"/>
                  </a:lnTo>
                  <a:close/>
                  <a:moveTo>
                    <a:pt x="630" y="358"/>
                  </a:moveTo>
                  <a:lnTo>
                    <a:pt x="630" y="266"/>
                  </a:lnTo>
                  <a:lnTo>
                    <a:pt x="652" y="266"/>
                  </a:lnTo>
                  <a:lnTo>
                    <a:pt x="652" y="312"/>
                  </a:lnTo>
                  <a:lnTo>
                    <a:pt x="652" y="358"/>
                  </a:lnTo>
                  <a:lnTo>
                    <a:pt x="630" y="358"/>
                  </a:lnTo>
                  <a:close/>
                  <a:moveTo>
                    <a:pt x="1404" y="358"/>
                  </a:moveTo>
                  <a:lnTo>
                    <a:pt x="1404" y="234"/>
                  </a:lnTo>
                  <a:lnTo>
                    <a:pt x="1424" y="234"/>
                  </a:lnTo>
                  <a:lnTo>
                    <a:pt x="1424" y="296"/>
                  </a:lnTo>
                  <a:lnTo>
                    <a:pt x="1424" y="358"/>
                  </a:lnTo>
                  <a:lnTo>
                    <a:pt x="1404" y="35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7" name="Freeform 7"/>
            <p:cNvSpPr>
              <a:spLocks noEditPoints="1"/>
            </p:cNvSpPr>
            <p:nvPr/>
          </p:nvSpPr>
          <p:spPr bwMode="auto">
            <a:xfrm>
              <a:off x="13833475" y="5194300"/>
              <a:ext cx="92075" cy="47625"/>
            </a:xfrm>
            <a:custGeom>
              <a:avLst/>
              <a:gdLst>
                <a:gd name="T0" fmla="*/ 8 w 58"/>
                <a:gd name="T1" fmla="*/ 30 h 30"/>
                <a:gd name="T2" fmla="*/ 8 w 58"/>
                <a:gd name="T3" fmla="*/ 6 h 30"/>
                <a:gd name="T4" fmla="*/ 0 w 58"/>
                <a:gd name="T5" fmla="*/ 6 h 30"/>
                <a:gd name="T6" fmla="*/ 0 w 58"/>
                <a:gd name="T7" fmla="*/ 0 h 30"/>
                <a:gd name="T8" fmla="*/ 24 w 58"/>
                <a:gd name="T9" fmla="*/ 0 h 30"/>
                <a:gd name="T10" fmla="*/ 24 w 58"/>
                <a:gd name="T11" fmla="*/ 6 h 30"/>
                <a:gd name="T12" fmla="*/ 16 w 58"/>
                <a:gd name="T13" fmla="*/ 6 h 30"/>
                <a:gd name="T14" fmla="*/ 16 w 58"/>
                <a:gd name="T15" fmla="*/ 30 h 30"/>
                <a:gd name="T16" fmla="*/ 8 w 58"/>
                <a:gd name="T17" fmla="*/ 30 h 30"/>
                <a:gd name="T18" fmla="*/ 50 w 58"/>
                <a:gd name="T19" fmla="*/ 30 h 30"/>
                <a:gd name="T20" fmla="*/ 50 w 58"/>
                <a:gd name="T21" fmla="*/ 8 h 30"/>
                <a:gd name="T22" fmla="*/ 42 w 58"/>
                <a:gd name="T23" fmla="*/ 30 h 30"/>
                <a:gd name="T24" fmla="*/ 40 w 58"/>
                <a:gd name="T25" fmla="*/ 30 h 30"/>
                <a:gd name="T26" fmla="*/ 32 w 58"/>
                <a:gd name="T27" fmla="*/ 8 h 30"/>
                <a:gd name="T28" fmla="*/ 32 w 58"/>
                <a:gd name="T29" fmla="*/ 30 h 30"/>
                <a:gd name="T30" fmla="*/ 26 w 58"/>
                <a:gd name="T31" fmla="*/ 30 h 30"/>
                <a:gd name="T32" fmla="*/ 26 w 58"/>
                <a:gd name="T33" fmla="*/ 0 h 30"/>
                <a:gd name="T34" fmla="*/ 36 w 58"/>
                <a:gd name="T35" fmla="*/ 0 h 30"/>
                <a:gd name="T36" fmla="*/ 42 w 58"/>
                <a:gd name="T37" fmla="*/ 18 h 30"/>
                <a:gd name="T38" fmla="*/ 48 w 58"/>
                <a:gd name="T39" fmla="*/ 0 h 30"/>
                <a:gd name="T40" fmla="*/ 58 w 58"/>
                <a:gd name="T41" fmla="*/ 0 h 30"/>
                <a:gd name="T42" fmla="*/ 58 w 58"/>
                <a:gd name="T43" fmla="*/ 30 h 30"/>
                <a:gd name="T44" fmla="*/ 50 w 58"/>
                <a:gd name="T4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30">
                  <a:moveTo>
                    <a:pt x="8" y="30"/>
                  </a:moveTo>
                  <a:lnTo>
                    <a:pt x="8" y="6"/>
                  </a:lnTo>
                  <a:lnTo>
                    <a:pt x="0" y="6"/>
                  </a:lnTo>
                  <a:lnTo>
                    <a:pt x="0" y="0"/>
                  </a:lnTo>
                  <a:lnTo>
                    <a:pt x="24" y="0"/>
                  </a:lnTo>
                  <a:lnTo>
                    <a:pt x="24" y="6"/>
                  </a:lnTo>
                  <a:lnTo>
                    <a:pt x="16" y="6"/>
                  </a:lnTo>
                  <a:lnTo>
                    <a:pt x="16" y="30"/>
                  </a:lnTo>
                  <a:lnTo>
                    <a:pt x="8" y="30"/>
                  </a:lnTo>
                  <a:close/>
                  <a:moveTo>
                    <a:pt x="50" y="30"/>
                  </a:moveTo>
                  <a:lnTo>
                    <a:pt x="50" y="8"/>
                  </a:lnTo>
                  <a:lnTo>
                    <a:pt x="42" y="30"/>
                  </a:lnTo>
                  <a:lnTo>
                    <a:pt x="40" y="30"/>
                  </a:lnTo>
                  <a:lnTo>
                    <a:pt x="32" y="8"/>
                  </a:lnTo>
                  <a:lnTo>
                    <a:pt x="32" y="30"/>
                  </a:lnTo>
                  <a:lnTo>
                    <a:pt x="26" y="30"/>
                  </a:lnTo>
                  <a:lnTo>
                    <a:pt x="26" y="0"/>
                  </a:lnTo>
                  <a:lnTo>
                    <a:pt x="36" y="0"/>
                  </a:lnTo>
                  <a:lnTo>
                    <a:pt x="42" y="18"/>
                  </a:lnTo>
                  <a:lnTo>
                    <a:pt x="48" y="0"/>
                  </a:lnTo>
                  <a:lnTo>
                    <a:pt x="58" y="0"/>
                  </a:lnTo>
                  <a:lnTo>
                    <a:pt x="58" y="30"/>
                  </a:lnTo>
                  <a:lnTo>
                    <a:pt x="50" y="30"/>
                  </a:lnTo>
                  <a:close/>
                </a:path>
              </a:pathLst>
            </a:custGeom>
            <a:solidFill>
              <a:srgbClr val="F58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sp>
        <p:nvSpPr>
          <p:cNvPr id="11" name="Right Triangle 10"/>
          <p:cNvSpPr/>
          <p:nvPr userDrawn="1"/>
        </p:nvSpPr>
        <p:spPr>
          <a:xfrm rot="10800000" flipH="1">
            <a:off x="0" y="-1"/>
            <a:ext cx="2146986" cy="937173"/>
          </a:xfrm>
          <a:prstGeom prst="r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tIns="45709" rIns="0" bIns="0" rtlCol="0" anchor="ctr"/>
          <a:lstStyle/>
          <a:p>
            <a:pPr algn="ctr"/>
            <a:endParaRPr lang="en-US" dirty="0"/>
          </a:p>
        </p:txBody>
      </p:sp>
    </p:spTree>
    <p:extLst>
      <p:ext uri="{BB962C8B-B14F-4D97-AF65-F5344CB8AC3E}">
        <p14:creationId xmlns:p14="http://schemas.microsoft.com/office/powerpoint/2010/main" val="3753937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cSld name="Picture with Caption">
    <p:bg>
      <p:bgPr>
        <a:solidFill>
          <a:schemeClr val="bg2">
            <a:lumMod val="90000"/>
            <a:lumOff val="10000"/>
          </a:schemeClr>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rtlCol="0">
            <a:normAutofit/>
          </a:bodyPr>
          <a:lstStyle>
            <a:lvl1pPr>
              <a:buNone/>
              <a:defRPr sz="3200"/>
            </a:lvl1pPr>
            <a:extLst/>
          </a:lstStyle>
          <a:p>
            <a:pPr lvl="0"/>
            <a:r>
              <a:rPr lang="en-US" noProof="0" dirty="0"/>
              <a:t>Click icon to add picture</a:t>
            </a:r>
          </a:p>
        </p:txBody>
      </p:sp>
      <p:sp>
        <p:nvSpPr>
          <p:cNvPr id="4" name="Text Placeholder 3"/>
          <p:cNvSpPr>
            <a:spLocks noGrp="1"/>
          </p:cNvSpPr>
          <p:nvPr>
            <p:ph type="body" sz="half" idx="2"/>
          </p:nvPr>
        </p:nvSpPr>
        <p:spPr>
          <a:xfrm>
            <a:off x="107504" y="4114800"/>
            <a:ext cx="8807896" cy="51435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extLst/>
          </a:lstStyle>
          <a:p>
            <a:pPr lvl="0"/>
            <a:r>
              <a:rPr lang="en-US" dirty="0"/>
              <a:t>Click to edit Master text styles</a:t>
            </a:r>
          </a:p>
        </p:txBody>
      </p:sp>
      <p:sp>
        <p:nvSpPr>
          <p:cNvPr id="2" name="Title 1"/>
          <p:cNvSpPr>
            <a:spLocks noGrp="1"/>
          </p:cNvSpPr>
          <p:nvPr>
            <p:ph type="title"/>
          </p:nvPr>
        </p:nvSpPr>
        <p:spPr>
          <a:xfrm>
            <a:off x="107504" y="3543300"/>
            <a:ext cx="8807896" cy="457200"/>
          </a:xfrm>
        </p:spPr>
        <p:txBody>
          <a:bodyPr anchor="ctr"/>
          <a:lstStyle>
            <a:lvl1pPr algn="l">
              <a:buNone/>
              <a:defRPr sz="2800" b="0">
                <a:solidFill>
                  <a:srgbClr val="FFFFFF"/>
                </a:solidFill>
              </a:defRPr>
            </a:lvl1pPr>
            <a:extLst/>
          </a:lstStyle>
          <a:p>
            <a:r>
              <a:rPr lang="en-US" dirty="0"/>
              <a:t>Click to edit Master title style</a:t>
            </a:r>
          </a:p>
        </p:txBody>
      </p:sp>
      <p:pic>
        <p:nvPicPr>
          <p:cNvPr id="9" name="Picture 8" descr="A picture containing font, screenshot, text, graphics&#10;&#10;Description automatically generated">
            <a:extLst>
              <a:ext uri="{FF2B5EF4-FFF2-40B4-BE49-F238E27FC236}">
                <a16:creationId xmlns:a16="http://schemas.microsoft.com/office/drawing/2014/main" id="{3D258E77-FE30-B28B-7C6E-172B7AF028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88224" y="4389557"/>
            <a:ext cx="2664296" cy="955594"/>
          </a:xfrm>
          <a:prstGeom prst="rect">
            <a:avLst/>
          </a:prstGeom>
        </p:spPr>
      </p:pic>
    </p:spTree>
    <p:extLst>
      <p:ext uri="{BB962C8B-B14F-4D97-AF65-F5344CB8AC3E}">
        <p14:creationId xmlns:p14="http://schemas.microsoft.com/office/powerpoint/2010/main" val="332435670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ight Triangle 3"/>
          <p:cNvSpPr/>
          <p:nvPr/>
        </p:nvSpPr>
        <p:spPr bwMode="gray">
          <a:xfrm rot="16200000">
            <a:off x="5835653" y="1835153"/>
            <a:ext cx="1495425" cy="5121275"/>
          </a:xfrm>
          <a:prstGeom prst="r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dirty="0">
              <a:latin typeface="Verdana"/>
            </a:endParaRPr>
          </a:p>
        </p:txBody>
      </p:sp>
      <p:pic>
        <p:nvPicPr>
          <p:cNvPr id="5" name="Picture 10" descr="APMT_Logo_Black_PNG.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40478" y="4748214"/>
            <a:ext cx="22590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85800" y="1028700"/>
            <a:ext cx="7772400" cy="1371600"/>
          </a:xfrm>
        </p:spPr>
        <p:txBody>
          <a:bodyPr>
            <a:noAutofit/>
          </a:bodyPr>
          <a:lstStyle>
            <a:lvl1pPr marL="0" indent="0">
              <a:spcAft>
                <a:spcPts val="1200"/>
              </a:spcAft>
              <a:buClrTx/>
              <a:buFont typeface="Arial"/>
              <a:buNone/>
              <a:defRPr sz="1800">
                <a:solidFill>
                  <a:schemeClr val="tx1"/>
                </a:solidFill>
              </a:defRPr>
            </a:lvl1pPr>
            <a:lvl2pPr marL="0" indent="225368">
              <a:spcAft>
                <a:spcPts val="600"/>
              </a:spcAft>
              <a:buClrTx/>
              <a:buFont typeface="Arial"/>
              <a:buChar char="•"/>
              <a:defRPr sz="1800">
                <a:solidFill>
                  <a:schemeClr val="tx1"/>
                </a:solidFill>
              </a:defRPr>
            </a:lvl2pPr>
            <a:lvl3pPr marL="225368" indent="233304">
              <a:spcAft>
                <a:spcPts val="600"/>
              </a:spcAft>
              <a:buClrTx/>
              <a:buSzPct val="100000"/>
              <a:buFont typeface="Lucida Grande"/>
              <a:buChar char="-"/>
              <a:defRPr sz="1600">
                <a:solidFill>
                  <a:schemeClr val="tx1"/>
                </a:solidFill>
              </a:defRPr>
            </a:lvl3pPr>
            <a:lvl4pPr marL="458672" indent="225368">
              <a:spcAft>
                <a:spcPts val="600"/>
              </a:spcAft>
              <a:buClrTx/>
              <a:buSzPct val="100000"/>
              <a:buFont typeface="Lucida Grande"/>
              <a:buChar char="-"/>
              <a:defRPr sz="1400">
                <a:solidFill>
                  <a:schemeClr val="tx1"/>
                </a:solidFill>
              </a:defRPr>
            </a:lvl4pPr>
            <a:lvl5pPr marL="684041" indent="233304">
              <a:spcAft>
                <a:spcPts val="600"/>
              </a:spcAft>
              <a:buClrTx/>
              <a:buSzPct val="100000"/>
              <a:buFont typeface="Lucida Grande"/>
              <a:buChar char="-"/>
              <a:defRPr sz="1400">
                <a:solidFill>
                  <a:schemeClr val="tx1"/>
                </a:solidFill>
              </a:defRPr>
            </a:lvl5pPr>
            <a:lvl6pPr marL="2285423" indent="0">
              <a:buNone/>
              <a:defRPr sz="1400">
                <a:solidFill>
                  <a:schemeClr val="tx1">
                    <a:tint val="75000"/>
                  </a:schemeClr>
                </a:solidFill>
              </a:defRPr>
            </a:lvl6pPr>
            <a:lvl7pPr marL="2742508" indent="0">
              <a:buNone/>
              <a:defRPr sz="1400">
                <a:solidFill>
                  <a:schemeClr val="tx1">
                    <a:tint val="75000"/>
                  </a:schemeClr>
                </a:solidFill>
              </a:defRPr>
            </a:lvl7pPr>
            <a:lvl8pPr marL="3199592" indent="0">
              <a:buNone/>
              <a:defRPr sz="1400">
                <a:solidFill>
                  <a:schemeClr val="tx1">
                    <a:tint val="75000"/>
                  </a:schemeClr>
                </a:solidFill>
              </a:defRPr>
            </a:lvl8pPr>
            <a:lvl9pPr marL="3656677" indent="0">
              <a:buNone/>
              <a:defRPr sz="1400">
                <a:solidFill>
                  <a:schemeClr val="tx1">
                    <a:tint val="75000"/>
                  </a:schemeClr>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85800" y="171450"/>
            <a:ext cx="7772400" cy="685800"/>
          </a:xfrm>
        </p:spPr>
        <p:txBody>
          <a:bodyPr>
            <a:normAutofit/>
          </a:bodyPr>
          <a:lstStyle>
            <a:lvl1pPr algn="l">
              <a:defRPr sz="2400" b="0" i="0" cap="none">
                <a:solidFill>
                  <a:srgbClr val="FFFFFF"/>
                </a:solidFill>
              </a:defRPr>
            </a:lvl1pPr>
          </a:lstStyle>
          <a:p>
            <a:r>
              <a:rPr lang="en-US"/>
              <a:t>Click to edit Master title style</a:t>
            </a:r>
            <a:endParaRPr lang="en-US" dirty="0"/>
          </a:p>
        </p:txBody>
      </p:sp>
      <p:sp>
        <p:nvSpPr>
          <p:cNvPr id="6" name="Slide Number Placeholder 6"/>
          <p:cNvSpPr>
            <a:spLocks noGrp="1"/>
          </p:cNvSpPr>
          <p:nvPr>
            <p:ph type="sldNum" sz="quarter" idx="10"/>
          </p:nvPr>
        </p:nvSpPr>
        <p:spPr/>
        <p:txBody>
          <a:bodyPr/>
          <a:lstStyle>
            <a:lvl1pPr>
              <a:defRPr sz="2400">
                <a:solidFill>
                  <a:srgbClr val="FFFFFF"/>
                </a:solidFill>
              </a:defRPr>
            </a:lvl1pPr>
          </a:lstStyle>
          <a:p>
            <a:pPr>
              <a:defRPr/>
            </a:pPr>
            <a:fld id="{B6BA7C22-DECA-4BDF-9C51-5D6D1ABCA993}" type="slidenum">
              <a:rPr lang="en-US"/>
              <a:pPr>
                <a:defRPr/>
              </a:pPr>
              <a:t>‹#›</a:t>
            </a:fld>
            <a:endParaRPr lang="en-US" b="0" dirty="0"/>
          </a:p>
        </p:txBody>
      </p:sp>
    </p:spTree>
    <p:extLst>
      <p:ext uri="{BB962C8B-B14F-4D97-AF65-F5344CB8AC3E}">
        <p14:creationId xmlns:p14="http://schemas.microsoft.com/office/powerpoint/2010/main" val="2681315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028700"/>
            <a:ext cx="3810000" cy="3600450"/>
          </a:xfrm>
        </p:spPr>
        <p:txBody>
          <a:bodyPr/>
          <a:lstStyle>
            <a:lvl1pPr>
              <a:defRPr sz="18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028700"/>
            <a:ext cx="3810000" cy="3600450"/>
          </a:xfrm>
        </p:spPr>
        <p:txBody>
          <a:bodyPr/>
          <a:lstStyle>
            <a:lvl1pPr>
              <a:defRPr sz="18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lgn="ctr">
              <a:defRPr sz="900">
                <a:solidFill>
                  <a:schemeClr val="tx1"/>
                </a:solidFill>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F37852AC-1587-4A15-976D-2C18ECD52592}" type="slidenum">
              <a:rPr lang="en-US"/>
              <a:pPr>
                <a:defRPr/>
              </a:pPr>
              <a:t>‹#›</a:t>
            </a:fld>
            <a:endParaRPr lang="en-US" sz="900" b="0" dirty="0">
              <a:solidFill>
                <a:schemeClr val="tx1"/>
              </a:solidFill>
            </a:endParaRPr>
          </a:p>
        </p:txBody>
      </p:sp>
    </p:spTree>
    <p:extLst>
      <p:ext uri="{BB962C8B-B14F-4D97-AF65-F5344CB8AC3E}">
        <p14:creationId xmlns:p14="http://schemas.microsoft.com/office/powerpoint/2010/main" val="4556223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lgn="ctr">
              <a:defRPr sz="900">
                <a:solidFill>
                  <a:schemeClr val="tx1"/>
                </a:solidFill>
              </a:defRPr>
            </a:lvl1pPr>
          </a:lstStyle>
          <a:p>
            <a:pPr>
              <a:defRPr/>
            </a:pPr>
            <a:endParaRPr lang="en-US" dirty="0"/>
          </a:p>
        </p:txBody>
      </p:sp>
      <p:sp>
        <p:nvSpPr>
          <p:cNvPr id="5" name="Slide Number Placeholder 4"/>
          <p:cNvSpPr>
            <a:spLocks noGrp="1"/>
          </p:cNvSpPr>
          <p:nvPr>
            <p:ph type="sldNum" sz="quarter" idx="12"/>
          </p:nvPr>
        </p:nvSpPr>
        <p:spPr/>
        <p:txBody>
          <a:bodyPr/>
          <a:lstStyle>
            <a:lvl1pPr algn="l">
              <a:defRPr sz="900" b="0"/>
            </a:lvl1pPr>
          </a:lstStyle>
          <a:p>
            <a:pPr>
              <a:defRPr/>
            </a:pPr>
            <a:fld id="{CF77648B-5CAB-445D-88B7-40BD9869A7D5}" type="slidenum">
              <a:rPr lang="en-US"/>
              <a:pPr>
                <a:defRPr/>
              </a:pPr>
              <a:t>‹#›</a:t>
            </a:fld>
            <a:endParaRPr lang="en-US" dirty="0"/>
          </a:p>
        </p:txBody>
      </p:sp>
    </p:spTree>
    <p:extLst>
      <p:ext uri="{BB962C8B-B14F-4D97-AF65-F5344CB8AC3E}">
        <p14:creationId xmlns:p14="http://schemas.microsoft.com/office/powerpoint/2010/main" val="3703772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pic>
        <p:nvPicPr>
          <p:cNvPr id="2" name="Picture 9" descr="AMPT PPT Gradation.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ight Triangle 2"/>
          <p:cNvSpPr/>
          <p:nvPr/>
        </p:nvSpPr>
        <p:spPr bwMode="hidden">
          <a:xfrm rot="5400000">
            <a:off x="969965"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dirty="0">
              <a:latin typeface="Verdana"/>
            </a:endParaRPr>
          </a:p>
        </p:txBody>
      </p:sp>
      <p:pic>
        <p:nvPicPr>
          <p:cNvPr id="4" name="Picture 11"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1600200" y="1871666"/>
            <a:ext cx="59436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7717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9" y="0"/>
            <a:ext cx="7586332" cy="3419856"/>
          </a:xfrm>
          <a:solidFill>
            <a:schemeClr val="tx2">
              <a:shade val="50000"/>
            </a:schemeClr>
          </a:solidFill>
          <a:ln>
            <a:noFill/>
          </a:ln>
        </p:spPr>
        <p:txBody>
          <a:bodyPr rtlCol="0">
            <a:normAutofit/>
          </a:bodyPr>
          <a:lstStyle>
            <a:lvl1pPr>
              <a:buNone/>
              <a:defRPr sz="3200"/>
            </a:lvl1pPr>
            <a:extLst/>
          </a:lstStyle>
          <a:p>
            <a:pPr lvl="0"/>
            <a:r>
              <a:rPr lang="en-US" noProof="0" dirty="0"/>
              <a:t>Click icon to add picture</a:t>
            </a:r>
          </a:p>
        </p:txBody>
      </p:sp>
      <p:sp>
        <p:nvSpPr>
          <p:cNvPr id="4" name="Text Placeholder 3"/>
          <p:cNvSpPr>
            <a:spLocks noGrp="1"/>
          </p:cNvSpPr>
          <p:nvPr>
            <p:ph type="body" sz="half" idx="2"/>
          </p:nvPr>
        </p:nvSpPr>
        <p:spPr>
          <a:xfrm>
            <a:off x="1600200" y="4114800"/>
            <a:ext cx="7315200" cy="51435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extLst/>
          </a:lstStyle>
          <a:p>
            <a:pPr lvl="0"/>
            <a:r>
              <a:rPr lang="en-US"/>
              <a:t>Click to edit Master text styles</a:t>
            </a:r>
          </a:p>
        </p:txBody>
      </p:sp>
      <p:sp>
        <p:nvSpPr>
          <p:cNvPr id="2" name="Title 1"/>
          <p:cNvSpPr>
            <a:spLocks noGrp="1"/>
          </p:cNvSpPr>
          <p:nvPr>
            <p:ph type="title"/>
          </p:nvPr>
        </p:nvSpPr>
        <p:spPr>
          <a:xfrm>
            <a:off x="1600200" y="3543300"/>
            <a:ext cx="7315200" cy="457200"/>
          </a:xfrm>
        </p:spPr>
        <p:txBody>
          <a:bodyPr anchor="ctr"/>
          <a:lstStyle>
            <a:lvl1pPr algn="l">
              <a:buNone/>
              <a:defRPr sz="2800" b="0">
                <a:solidFill>
                  <a:srgbClr val="FFFFFF"/>
                </a:solidFill>
              </a:defRPr>
            </a:lvl1pPr>
            <a:extLst/>
          </a:lstStyle>
          <a:p>
            <a:r>
              <a:rPr lang="en-US"/>
              <a:t>Click to edit Master title style</a:t>
            </a:r>
            <a:endParaRPr lang="en-US" dirty="0"/>
          </a:p>
        </p:txBody>
      </p:sp>
      <p:sp>
        <p:nvSpPr>
          <p:cNvPr id="5" name="Date Placeholder 11"/>
          <p:cNvSpPr>
            <a:spLocks noGrp="1"/>
          </p:cNvSpPr>
          <p:nvPr>
            <p:ph type="dt" sz="half" idx="10"/>
          </p:nvPr>
        </p:nvSpPr>
        <p:spPr>
          <a:xfrm>
            <a:off x="6248400" y="4686300"/>
            <a:ext cx="2667000" cy="274638"/>
          </a:xfrm>
        </p:spPr>
        <p:txBody>
          <a:bodyPr/>
          <a:lstStyle>
            <a:lvl1pPr>
              <a:defRPr/>
            </a:lvl1pPr>
            <a:extLst/>
          </a:lstStyle>
          <a:p>
            <a:pPr>
              <a:defRPr/>
            </a:pPr>
            <a:endParaRPr lang="en-US" dirty="0"/>
          </a:p>
        </p:txBody>
      </p:sp>
      <p:sp>
        <p:nvSpPr>
          <p:cNvPr id="6" name="Slide Number Placeholder 12"/>
          <p:cNvSpPr>
            <a:spLocks noGrp="1"/>
          </p:cNvSpPr>
          <p:nvPr>
            <p:ph type="sldNum" sz="quarter" idx="11"/>
          </p:nvPr>
        </p:nvSpPr>
        <p:spPr>
          <a:xfrm>
            <a:off x="0" y="3500441"/>
            <a:ext cx="1447800" cy="498475"/>
          </a:xfrm>
        </p:spPr>
        <p:txBody>
          <a:bodyPr/>
          <a:lstStyle>
            <a:lvl1pPr>
              <a:defRPr sz="2800"/>
            </a:lvl1pPr>
            <a:extLst/>
          </a:lstStyle>
          <a:p>
            <a:pPr>
              <a:defRPr/>
            </a:pPr>
            <a:fld id="{82E89D94-29D9-42B1-9F91-8F121F257EE5}" type="slidenum">
              <a:rPr lang="en-US"/>
              <a:pPr>
                <a:defRPr/>
              </a:pPr>
              <a:t>‹#›</a:t>
            </a:fld>
            <a:endParaRPr lang="en-US" b="0" dirty="0">
              <a:solidFill>
                <a:schemeClr val="tx1"/>
              </a:solidFill>
            </a:endParaRPr>
          </a:p>
        </p:txBody>
      </p:sp>
      <p:sp>
        <p:nvSpPr>
          <p:cNvPr id="7" name="Footer Placeholder 13"/>
          <p:cNvSpPr>
            <a:spLocks noGrp="1"/>
          </p:cNvSpPr>
          <p:nvPr>
            <p:ph type="ftr" sz="quarter" idx="12"/>
          </p:nvPr>
        </p:nvSpPr>
        <p:spPr>
          <a:xfrm>
            <a:off x="1600200" y="4686301"/>
            <a:ext cx="4572000" cy="273050"/>
          </a:xfrm>
        </p:spPr>
        <p:txBody>
          <a:bodyPr/>
          <a:lstStyle>
            <a:lvl1pPr algn="ctr">
              <a:defRPr sz="900">
                <a:solidFill>
                  <a:schemeClr val="tx1"/>
                </a:solidFill>
              </a:defRPr>
            </a:lvl1pPr>
            <a:extLst/>
          </a:lstStyle>
          <a:p>
            <a:pPr>
              <a:defRPr/>
            </a:pPr>
            <a:endParaRPr lang="en-US" dirty="0"/>
          </a:p>
        </p:txBody>
      </p:sp>
    </p:spTree>
    <p:extLst>
      <p:ext uri="{BB962C8B-B14F-4D97-AF65-F5344CB8AC3E}">
        <p14:creationId xmlns:p14="http://schemas.microsoft.com/office/powerpoint/2010/main" val="3129605648"/>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a:xfrm>
            <a:off x="436688" y="188271"/>
            <a:ext cx="8270631" cy="472501"/>
          </a:xfrm>
        </p:spPr>
        <p:txBody>
          <a:bodyPr/>
          <a:lstStyle/>
          <a:p>
            <a:r>
              <a:rPr lang="en-US"/>
              <a:t>Click to edit Master title style</a:t>
            </a:r>
            <a:endParaRPr lang="en-GB" dirty="0"/>
          </a:p>
        </p:txBody>
      </p:sp>
      <p:sp>
        <p:nvSpPr>
          <p:cNvPr id="8" name="Text Placeholder 7"/>
          <p:cNvSpPr>
            <a:spLocks noGrp="1"/>
          </p:cNvSpPr>
          <p:nvPr>
            <p:ph type="body" sz="quarter" idx="32" hasCustomPrompt="1"/>
          </p:nvPr>
        </p:nvSpPr>
        <p:spPr>
          <a:xfrm>
            <a:off x="712427" y="4677976"/>
            <a:ext cx="6063304" cy="270272"/>
          </a:xfrm>
        </p:spPr>
        <p:txBody>
          <a:bodyPr anchor="b" anchorCtr="0"/>
          <a:lstStyle>
            <a:lvl1pPr>
              <a:spcBef>
                <a:spcPts val="0"/>
              </a:spcBef>
              <a:defRPr sz="400">
                <a:solidFill>
                  <a:schemeClr val="bg1">
                    <a:lumMod val="50000"/>
                  </a:schemeClr>
                </a:solidFill>
              </a:defRPr>
            </a:lvl1pPr>
            <a:lvl2pPr>
              <a:spcBef>
                <a:spcPts val="0"/>
              </a:spcBef>
              <a:defRPr sz="400"/>
            </a:lvl2pPr>
            <a:lvl3pPr>
              <a:spcBef>
                <a:spcPts val="0"/>
              </a:spcBef>
              <a:defRPr sz="400"/>
            </a:lvl3pPr>
            <a:lvl4pPr>
              <a:spcBef>
                <a:spcPts val="0"/>
              </a:spcBef>
              <a:defRPr sz="400"/>
            </a:lvl4pPr>
            <a:lvl5pPr>
              <a:spcBef>
                <a:spcPts val="0"/>
              </a:spcBef>
              <a:defRPr sz="400"/>
            </a:lvl5pPr>
          </a:lstStyle>
          <a:p>
            <a:pPr lvl="0"/>
            <a:r>
              <a:rPr lang="en-US" dirty="0"/>
              <a:t>Notes/Sources:</a:t>
            </a:r>
          </a:p>
        </p:txBody>
      </p:sp>
      <p:sp>
        <p:nvSpPr>
          <p:cNvPr id="5" name="Content Placeholder 2"/>
          <p:cNvSpPr>
            <a:spLocks noGrp="1"/>
          </p:cNvSpPr>
          <p:nvPr>
            <p:ph idx="1"/>
          </p:nvPr>
        </p:nvSpPr>
        <p:spPr>
          <a:xfrm>
            <a:off x="436688" y="809627"/>
            <a:ext cx="8270631" cy="3868341"/>
          </a:xfrm>
          <a:solidFill>
            <a:schemeClr val="bg1">
              <a:lumMod val="95000"/>
            </a:schemeClr>
          </a:solidFill>
        </p:spPr>
        <p:txBody>
          <a:bodyPr lIns="64884" tIns="64884" rIns="64884" bIns="64884"/>
          <a:lstStyle>
            <a:lvl1pPr>
              <a:defRPr sz="800">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72026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lgn="ctr">
              <a:defRPr sz="900">
                <a:solidFill>
                  <a:schemeClr val="tx1"/>
                </a:solidFill>
              </a:defRPr>
            </a:lvl1pPr>
          </a:lstStyle>
          <a:p>
            <a:pPr>
              <a:defRPr/>
            </a:pPr>
            <a:endParaRPr lang="en-US" dirty="0"/>
          </a:p>
        </p:txBody>
      </p:sp>
      <p:sp>
        <p:nvSpPr>
          <p:cNvPr id="5" name="Slide Number Placeholder 4"/>
          <p:cNvSpPr>
            <a:spLocks noGrp="1"/>
          </p:cNvSpPr>
          <p:nvPr>
            <p:ph type="sldNum" sz="quarter" idx="12"/>
          </p:nvPr>
        </p:nvSpPr>
        <p:spPr/>
        <p:txBody>
          <a:bodyPr/>
          <a:lstStyle>
            <a:lvl1pPr algn="l">
              <a:defRPr sz="900" b="0"/>
            </a:lvl1pPr>
          </a:lstStyle>
          <a:p>
            <a:pPr>
              <a:defRPr/>
            </a:pPr>
            <a:fld id="{CF77648B-5CAB-445D-88B7-40BD9869A7D5}" type="slidenum">
              <a:rPr lang="en-US"/>
              <a:pPr>
                <a:defRPr/>
              </a:pPr>
              <a:t>‹#›</a:t>
            </a:fld>
            <a:endParaRPr lang="en-US" dirty="0"/>
          </a:p>
        </p:txBody>
      </p:sp>
    </p:spTree>
    <p:extLst>
      <p:ext uri="{BB962C8B-B14F-4D97-AF65-F5344CB8AC3E}">
        <p14:creationId xmlns:p14="http://schemas.microsoft.com/office/powerpoint/2010/main" val="35846957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5179502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
            <a:ext cx="9144000" cy="5143500"/>
          </a:xfrm>
          <a:prstGeom prst="rect">
            <a:avLst/>
          </a:prstGeom>
        </p:spPr>
      </p:pic>
      <p:pic>
        <p:nvPicPr>
          <p:cNvPr id="10" name="Picture 9" descr="APMT_Tag_Ver_ColorRev_PNG.png"/>
          <p:cNvPicPr>
            <a:picLocks noChangeAspect="1"/>
          </p:cNvPicPr>
          <p:nvPr/>
        </p:nvPicPr>
        <p:blipFill>
          <a:blip r:embed="rId4" cstate="print"/>
          <a:stretch>
            <a:fillRect/>
          </a:stretch>
        </p:blipFill>
        <p:spPr bwMode="black">
          <a:xfrm>
            <a:off x="6948266" y="4299943"/>
            <a:ext cx="1866919" cy="542084"/>
          </a:xfrm>
          <a:prstGeom prst="rect">
            <a:avLst/>
          </a:prstGeom>
        </p:spPr>
      </p:pic>
      <p:sp>
        <p:nvSpPr>
          <p:cNvPr id="7" name="Right Triangle 6">
            <a:extLst>
              <a:ext uri="{FF2B5EF4-FFF2-40B4-BE49-F238E27FC236}">
                <a16:creationId xmlns:a16="http://schemas.microsoft.com/office/drawing/2014/main" id="{029BC5F6-D42E-419A-9F7D-23E493AAAD34}"/>
              </a:ext>
            </a:extLst>
          </p:cNvPr>
          <p:cNvSpPr/>
          <p:nvPr/>
        </p:nvSpPr>
        <p:spPr>
          <a:xfrm rot="10800000" flipH="1">
            <a:off x="0" y="-1"/>
            <a:ext cx="2146986" cy="937173"/>
          </a:xfrm>
          <a:prstGeom prst="r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tIns="34282" rIns="0" bIns="0" rtlCol="0" anchor="ctr"/>
          <a:lstStyle/>
          <a:p>
            <a:pPr algn="ctr"/>
            <a:endParaRPr lang="en-US" sz="1350" dirty="0"/>
          </a:p>
        </p:txBody>
      </p:sp>
    </p:spTree>
    <p:extLst>
      <p:ext uri="{BB962C8B-B14F-4D97-AF65-F5344CB8AC3E}">
        <p14:creationId xmlns:p14="http://schemas.microsoft.com/office/powerpoint/2010/main" val="2457009470"/>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1450"/>
            <a:ext cx="7772400" cy="685800"/>
          </a:xfrm>
        </p:spPr>
        <p:txBody>
          <a:bodyPr lIns="0" tIns="0" rIns="0" bIns="0" anchor="b" anchorCtr="0">
            <a:normAutofit/>
          </a:bodyPr>
          <a:lstStyle>
            <a:lvl1pPr algn="l">
              <a:lnSpc>
                <a:spcPct val="90000"/>
              </a:lnSpc>
              <a:defRPr sz="1350">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028700"/>
            <a:ext cx="7772400" cy="3600450"/>
          </a:xfrm>
        </p:spPr>
        <p:txBody>
          <a:bodyPr lIns="0" tIns="0" rIns="0" bIns="0">
            <a:normAutofit/>
          </a:bodyPr>
          <a:lstStyle>
            <a:lvl1pPr marL="0" indent="0">
              <a:spcBef>
                <a:spcPts val="0"/>
              </a:spcBef>
              <a:spcAft>
                <a:spcPts val="675"/>
              </a:spcAft>
              <a:buClr>
                <a:schemeClr val="accent3"/>
              </a:buClr>
              <a:buFont typeface="Arial"/>
              <a:buNone/>
              <a:defRPr sz="1013">
                <a:solidFill>
                  <a:schemeClr val="tx1"/>
                </a:solidFill>
              </a:defRPr>
            </a:lvl1pPr>
            <a:lvl2pPr marL="126802" indent="-126802">
              <a:spcBef>
                <a:spcPts val="0"/>
              </a:spcBef>
              <a:spcAft>
                <a:spcPts val="338"/>
              </a:spcAft>
              <a:buClr>
                <a:schemeClr val="accent3"/>
              </a:buClr>
              <a:buFont typeface="Arial"/>
              <a:buChar char="•"/>
              <a:defRPr sz="1013">
                <a:solidFill>
                  <a:schemeClr val="tx1"/>
                </a:solidFill>
              </a:defRPr>
            </a:lvl2pPr>
            <a:lvl3pPr marL="258961" indent="-132160">
              <a:spcBef>
                <a:spcPts val="0"/>
              </a:spcBef>
              <a:spcAft>
                <a:spcPts val="338"/>
              </a:spcAft>
              <a:buClrTx/>
              <a:buSzPct val="100000"/>
              <a:buFont typeface="Lucida Grande"/>
              <a:buChar char="-"/>
              <a:defRPr sz="900">
                <a:solidFill>
                  <a:schemeClr val="tx1"/>
                </a:solidFill>
              </a:defRPr>
            </a:lvl3pPr>
            <a:lvl4pPr marL="386656" indent="-127695">
              <a:spcBef>
                <a:spcPts val="0"/>
              </a:spcBef>
              <a:spcAft>
                <a:spcPts val="338"/>
              </a:spcAft>
              <a:buClrTx/>
              <a:buSzPct val="100000"/>
              <a:buFont typeface="Lucida Grande"/>
              <a:buChar char="-"/>
              <a:defRPr sz="788">
                <a:solidFill>
                  <a:schemeClr val="tx1"/>
                </a:solidFill>
              </a:defRPr>
            </a:lvl4pPr>
            <a:lvl5pPr marL="513458" indent="-126802">
              <a:spcBef>
                <a:spcPts val="0"/>
              </a:spcBef>
              <a:spcAft>
                <a:spcPts val="338"/>
              </a:spcAft>
              <a:buClrTx/>
              <a:buSzPct val="100000"/>
              <a:buFont typeface="Lucida Grande"/>
              <a:buChar char="-"/>
              <a:defRPr sz="788">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sz="1400" dirty="0">
              <a:solidFill>
                <a:schemeClr val="tx2"/>
              </a:solidFill>
            </a:endParaRPr>
          </a:p>
        </p:txBody>
      </p:sp>
      <p:sp>
        <p:nvSpPr>
          <p:cNvPr id="8" name="Slide Number Placeholder 7"/>
          <p:cNvSpPr>
            <a:spLocks noGrp="1"/>
          </p:cNvSpPr>
          <p:nvPr>
            <p:ph type="sldNum" sz="quarter" idx="11"/>
          </p:nvPr>
        </p:nvSpPr>
        <p:spPr/>
        <p:txBody>
          <a:bodyPr/>
          <a:lstStyle/>
          <a:p>
            <a:pPr>
              <a:defRPr/>
            </a:pPr>
            <a:fld id="{78933D35-4672-446E-B343-6CD0B8E044F0}" type="slidenum">
              <a:rPr lang="en-US" smtClean="0"/>
              <a:pPr>
                <a:defRPr/>
              </a:pPr>
              <a:t>‹#›</a:t>
            </a:fld>
            <a:endParaRPr lang="en-US" dirty="0"/>
          </a:p>
        </p:txBody>
      </p:sp>
      <p:sp>
        <p:nvSpPr>
          <p:cNvPr id="9" name="Footer Placeholder 8"/>
          <p:cNvSpPr>
            <a:spLocks noGrp="1"/>
          </p:cNvSpPr>
          <p:nvPr>
            <p:ph type="ftr" sz="quarter" idx="12"/>
          </p:nvPr>
        </p:nvSpPr>
        <p:spPr/>
        <p:txBody>
          <a:bodyPr/>
          <a:lstStyle/>
          <a:p>
            <a:pPr>
              <a:defRPr/>
            </a:pPr>
            <a:endParaRPr lang="en-US" dirty="0"/>
          </a:p>
        </p:txBody>
      </p:sp>
    </p:spTree>
    <p:extLst>
      <p:ext uri="{BB962C8B-B14F-4D97-AF65-F5344CB8AC3E}">
        <p14:creationId xmlns:p14="http://schemas.microsoft.com/office/powerpoint/2010/main" val="3331441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3"/>
        </a:solidFill>
        <a:effectLst/>
      </p:bgPr>
    </p:bg>
    <p:spTree>
      <p:nvGrpSpPr>
        <p:cNvPr id="1" name=""/>
        <p:cNvGrpSpPr/>
        <p:nvPr/>
      </p:nvGrpSpPr>
      <p:grpSpPr>
        <a:xfrm>
          <a:off x="0" y="0"/>
          <a:ext cx="0" cy="0"/>
          <a:chOff x="0" y="0"/>
          <a:chExt cx="0" cy="0"/>
        </a:xfrm>
      </p:grpSpPr>
      <p:sp>
        <p:nvSpPr>
          <p:cNvPr id="11" name="Right Triangle 10"/>
          <p:cNvSpPr/>
          <p:nvPr/>
        </p:nvSpPr>
        <p:spPr bwMode="gray">
          <a:xfrm rot="16200000">
            <a:off x="5836158" y="1835658"/>
            <a:ext cx="1495044" cy="5120640"/>
          </a:xfrm>
          <a:prstGeom prst="r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endParaRPr>
          </a:p>
        </p:txBody>
      </p:sp>
      <p:sp>
        <p:nvSpPr>
          <p:cNvPr id="3" name="Text Placeholder 2"/>
          <p:cNvSpPr>
            <a:spLocks noGrp="1"/>
          </p:cNvSpPr>
          <p:nvPr>
            <p:ph type="body" idx="1"/>
          </p:nvPr>
        </p:nvSpPr>
        <p:spPr>
          <a:xfrm>
            <a:off x="685800" y="1028700"/>
            <a:ext cx="7772400" cy="1371600"/>
          </a:xfrm>
        </p:spPr>
        <p:txBody>
          <a:bodyPr anchor="t" anchorCtr="0">
            <a:noAutofit/>
          </a:bodyPr>
          <a:lstStyle>
            <a:lvl1pPr marL="0" indent="0">
              <a:spcAft>
                <a:spcPts val="675"/>
              </a:spcAft>
              <a:buClrTx/>
              <a:buFont typeface="Arial"/>
              <a:buNone/>
              <a:defRPr sz="1013">
                <a:solidFill>
                  <a:schemeClr val="tx1"/>
                </a:solidFill>
              </a:defRPr>
            </a:lvl1pPr>
            <a:lvl2pPr marL="0" indent="126802">
              <a:spcAft>
                <a:spcPts val="338"/>
              </a:spcAft>
              <a:buClrTx/>
              <a:buFont typeface="Arial"/>
              <a:buChar char="•"/>
              <a:defRPr sz="1013">
                <a:solidFill>
                  <a:schemeClr val="tx1"/>
                </a:solidFill>
              </a:defRPr>
            </a:lvl2pPr>
            <a:lvl3pPr marL="126802" indent="131267">
              <a:spcAft>
                <a:spcPts val="338"/>
              </a:spcAft>
              <a:buClrTx/>
              <a:buSzPct val="100000"/>
              <a:buFont typeface="Lucida Grande"/>
              <a:buChar char="-"/>
              <a:defRPr sz="900">
                <a:solidFill>
                  <a:schemeClr val="tx1"/>
                </a:solidFill>
              </a:defRPr>
            </a:lvl3pPr>
            <a:lvl4pPr marL="258068" indent="126802">
              <a:spcAft>
                <a:spcPts val="338"/>
              </a:spcAft>
              <a:buClrTx/>
              <a:buSzPct val="100000"/>
              <a:buFont typeface="Lucida Grande"/>
              <a:buChar char="-"/>
              <a:defRPr sz="788">
                <a:solidFill>
                  <a:schemeClr val="tx1"/>
                </a:solidFill>
              </a:defRPr>
            </a:lvl4pPr>
            <a:lvl5pPr marL="384870" indent="131267">
              <a:spcAft>
                <a:spcPts val="338"/>
              </a:spcAft>
              <a:buClrTx/>
              <a:buSzPct val="100000"/>
              <a:buFont typeface="Lucida Grande"/>
              <a:buChar char="-"/>
              <a:defRPr sz="788">
                <a:solidFill>
                  <a:schemeClr val="tx1"/>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1"/>
          </p:nvPr>
        </p:nvSpPr>
        <p:spPr/>
        <p:txBody>
          <a:bodyPr/>
          <a:lstStyle>
            <a:lvl1pPr>
              <a:defRPr>
                <a:solidFill>
                  <a:srgbClr val="FFFFFF"/>
                </a:solidFill>
              </a:defRPr>
            </a:lvl1pPr>
          </a:lstStyle>
          <a:p>
            <a:pPr>
              <a:defRPr/>
            </a:pPr>
            <a:fld id="{A9926C5F-8478-45D3-9B09-08E04E7DEFB4}" type="slidenum">
              <a:rPr lang="en-US" smtClean="0"/>
              <a:pPr>
                <a:defRPr/>
              </a:pPr>
              <a:t>‹#›</a:t>
            </a:fld>
            <a:endParaRPr lang="en-US" b="0" dirty="0"/>
          </a:p>
        </p:txBody>
      </p:sp>
      <p:sp>
        <p:nvSpPr>
          <p:cNvPr id="2" name="Title 1"/>
          <p:cNvSpPr>
            <a:spLocks noGrp="1"/>
          </p:cNvSpPr>
          <p:nvPr>
            <p:ph type="title"/>
          </p:nvPr>
        </p:nvSpPr>
        <p:spPr>
          <a:xfrm>
            <a:off x="685800" y="171450"/>
            <a:ext cx="7772400" cy="685800"/>
          </a:xfrm>
        </p:spPr>
        <p:txBody>
          <a:bodyPr anchor="b" anchorCtr="0">
            <a:normAutofit/>
          </a:bodyPr>
          <a:lstStyle>
            <a:lvl1pPr algn="l">
              <a:defRPr sz="1350" b="0" i="0" cap="none">
                <a:solidFill>
                  <a:srgbClr val="FFFFFF"/>
                </a:solidFill>
              </a:defRPr>
            </a:lvl1pPr>
          </a:lstStyle>
          <a:p>
            <a:r>
              <a:rPr lang="en-US"/>
              <a:t>Click to edit Master title style</a:t>
            </a:r>
            <a:endParaRPr lang="en-US" dirty="0"/>
          </a:p>
        </p:txBody>
      </p:sp>
      <p:pic>
        <p:nvPicPr>
          <p:cNvPr id="12" name="Picture 11" descr="APMT_Logo_Black_PNG.png"/>
          <p:cNvPicPr>
            <a:picLocks noChangeAspect="1"/>
          </p:cNvPicPr>
          <p:nvPr/>
        </p:nvPicPr>
        <p:blipFill>
          <a:blip r:embed="rId2" cstate="print"/>
          <a:stretch>
            <a:fillRect/>
          </a:stretch>
        </p:blipFill>
        <p:spPr>
          <a:xfrm>
            <a:off x="6340480" y="4748692"/>
            <a:ext cx="2258681" cy="308831"/>
          </a:xfrm>
          <a:prstGeom prst="rect">
            <a:avLst/>
          </a:prstGeom>
        </p:spPr>
      </p:pic>
    </p:spTree>
    <p:extLst>
      <p:ext uri="{BB962C8B-B14F-4D97-AF65-F5344CB8AC3E}">
        <p14:creationId xmlns:p14="http://schemas.microsoft.com/office/powerpoint/2010/main" val="412400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028700"/>
            <a:ext cx="3810000" cy="3600450"/>
          </a:xfrm>
        </p:spPr>
        <p:txBody>
          <a:bodyPr/>
          <a:lstStyle>
            <a:lvl1pPr>
              <a:defRPr sz="1013"/>
            </a:lvl1pPr>
            <a:lvl2pPr>
              <a:defRPr sz="1013"/>
            </a:lvl2pPr>
            <a:lvl3pPr>
              <a:defRPr sz="900"/>
            </a:lvl3pPr>
            <a:lvl4pPr>
              <a:defRPr sz="788"/>
            </a:lvl4pPr>
            <a:lvl5pPr>
              <a:defRPr sz="788"/>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028700"/>
            <a:ext cx="3810000" cy="3600450"/>
          </a:xfrm>
        </p:spPr>
        <p:txBody>
          <a:bodyPr/>
          <a:lstStyle>
            <a:lvl1pPr>
              <a:defRPr sz="1013"/>
            </a:lvl1pPr>
            <a:lvl2pPr>
              <a:defRPr sz="1013"/>
            </a:lvl2pPr>
            <a:lvl3pPr>
              <a:defRPr sz="900"/>
            </a:lvl3pPr>
            <a:lvl4pPr>
              <a:defRPr sz="788"/>
            </a:lvl4pPr>
            <a:lvl5pPr>
              <a:defRPr sz="788"/>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301641E5-8D3F-409F-B39F-56098C29E83E}" type="slidenum">
              <a:rPr lang="en-US" smtClean="0"/>
              <a:pPr>
                <a:defRPr/>
              </a:pPr>
              <a:t>‹#›</a:t>
            </a:fld>
            <a:endParaRPr lang="en-US" sz="900" b="0" dirty="0">
              <a:solidFill>
                <a:schemeClr val="tx1"/>
              </a:solidFill>
            </a:endParaRPr>
          </a:p>
        </p:txBody>
      </p:sp>
    </p:spTree>
    <p:extLst>
      <p:ext uri="{BB962C8B-B14F-4D97-AF65-F5344CB8AC3E}">
        <p14:creationId xmlns:p14="http://schemas.microsoft.com/office/powerpoint/2010/main" val="16431045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3A413E3C-D2D5-477C-97F5-D3B1016AC493}" type="slidenum">
              <a:rPr lang="en-US" smtClean="0"/>
              <a:pPr>
                <a:defRPr/>
              </a:pPr>
              <a:t>‹#›</a:t>
            </a:fld>
            <a:endParaRPr lang="en-US" dirty="0"/>
          </a:p>
        </p:txBody>
      </p:sp>
    </p:spTree>
    <p:extLst>
      <p:ext uri="{BB962C8B-B14F-4D97-AF65-F5344CB8AC3E}">
        <p14:creationId xmlns:p14="http://schemas.microsoft.com/office/powerpoint/2010/main" val="29202168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pic>
        <p:nvPicPr>
          <p:cNvPr id="8" name="Picture 7" descr="AMPT PPT Gradation.jpg"/>
          <p:cNvPicPr>
            <a:picLocks noChangeAspect="1"/>
          </p:cNvPicPr>
          <p:nvPr/>
        </p:nvPicPr>
        <p:blipFill>
          <a:blip r:embed="rId2"/>
          <a:stretch>
            <a:fillRect/>
          </a:stretch>
        </p:blipFill>
        <p:spPr bwMode="hidden">
          <a:xfrm>
            <a:off x="5" y="4"/>
            <a:ext cx="9143999" cy="5143499"/>
          </a:xfrm>
          <a:prstGeom prst="rect">
            <a:avLst/>
          </a:prstGeom>
        </p:spPr>
      </p:pic>
      <p:sp>
        <p:nvSpPr>
          <p:cNvPr id="5" name="Right Triangle 4"/>
          <p:cNvSpPr/>
          <p:nvPr/>
        </p:nvSpPr>
        <p:spPr bwMode="hidden">
          <a:xfrm rot="5400000">
            <a:off x="970407" y="-970407"/>
            <a:ext cx="1241298" cy="3182112"/>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endParaRPr>
          </a:p>
        </p:txBody>
      </p:sp>
      <p:pic>
        <p:nvPicPr>
          <p:cNvPr id="6" name="Picture 5" descr="APMT_Tag_Ver_ColorRev_PNG.png"/>
          <p:cNvPicPr>
            <a:picLocks noChangeAspect="1"/>
          </p:cNvPicPr>
          <p:nvPr/>
        </p:nvPicPr>
        <p:blipFill>
          <a:blip r:embed="rId3"/>
          <a:stretch>
            <a:fillRect/>
          </a:stretch>
        </p:blipFill>
        <p:spPr bwMode="black">
          <a:xfrm>
            <a:off x="1600055" y="1871486"/>
            <a:ext cx="5943897" cy="1426535"/>
          </a:xfrm>
          <a:prstGeom prst="rect">
            <a:avLst/>
          </a:prstGeom>
        </p:spPr>
      </p:pic>
    </p:spTree>
    <p:extLst>
      <p:ext uri="{BB962C8B-B14F-4D97-AF65-F5344CB8AC3E}">
        <p14:creationId xmlns:p14="http://schemas.microsoft.com/office/powerpoint/2010/main" val="3527125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sz="1400" dirty="0">
              <a:solidFill>
                <a:schemeClr val="tx2"/>
              </a:solidFill>
            </a:endParaRPr>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08B0613D-A832-4316-A45E-F32A6BE3F3F2}" type="slidenum">
              <a:rPr lang="en-US" smtClean="0"/>
              <a:pPr>
                <a:defRPr/>
              </a:pPr>
              <a:t>‹#›</a:t>
            </a:fld>
            <a:endParaRPr lang="en-US" dirty="0"/>
          </a:p>
        </p:txBody>
      </p:sp>
    </p:spTree>
    <p:extLst>
      <p:ext uri="{BB962C8B-B14F-4D97-AF65-F5344CB8AC3E}">
        <p14:creationId xmlns:p14="http://schemas.microsoft.com/office/powerpoint/2010/main" val="40245679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de-CH" dirty="0"/>
          </a:p>
        </p:txBody>
      </p:sp>
      <p:sp>
        <p:nvSpPr>
          <p:cNvPr id="3" name="Text Placeholder 2"/>
          <p:cNvSpPr>
            <a:spLocks noGrp="1"/>
          </p:cNvSpPr>
          <p:nvPr>
            <p:ph type="body" idx="1"/>
          </p:nvPr>
        </p:nvSpPr>
        <p:spPr>
          <a:xfrm>
            <a:off x="457200" y="1151336"/>
            <a:ext cx="4040188" cy="479822"/>
          </a:xfrm>
        </p:spPr>
        <p:txBody>
          <a:bodyPr anchor="b"/>
          <a:lstStyle>
            <a:lvl1pPr marL="0" indent="0">
              <a:buNone/>
              <a:defRPr sz="1125"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125"/>
            </a:lvl1pPr>
            <a:lvl2pPr>
              <a:defRPr sz="1125"/>
            </a:lvl2pPr>
            <a:lvl3pPr>
              <a:defRPr sz="1125"/>
            </a:lvl3pPr>
            <a:lvl4pPr>
              <a:defRPr sz="1125"/>
            </a:lvl4pPr>
            <a:lvl5pPr>
              <a:defRPr sz="1125"/>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5" name="Text Placeholder 4"/>
          <p:cNvSpPr>
            <a:spLocks noGrp="1"/>
          </p:cNvSpPr>
          <p:nvPr>
            <p:ph type="body" sz="quarter" idx="3"/>
          </p:nvPr>
        </p:nvSpPr>
        <p:spPr>
          <a:xfrm>
            <a:off x="4645028" y="1151336"/>
            <a:ext cx="4041775" cy="479822"/>
          </a:xfrm>
          <a:noFill/>
          <a:ln w="9525">
            <a:noFill/>
            <a:miter lim="800000"/>
            <a:headEnd/>
            <a:tailEnd/>
          </a:ln>
        </p:spPr>
        <p:txBody>
          <a:bodyPr anchor="b"/>
          <a:lstStyle>
            <a:lvl1pPr marL="0" indent="0">
              <a:buNone/>
              <a:defRPr lang="en-US" sz="1125" b="1" smtClean="0">
                <a:solidFill>
                  <a:schemeClr val="tx1"/>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1125"/>
            </a:lvl1pPr>
            <a:lvl2pPr>
              <a:defRPr sz="1125"/>
            </a:lvl2pPr>
            <a:lvl3pPr>
              <a:defRPr sz="1125"/>
            </a:lvl3pPr>
            <a:lvl4pPr>
              <a:defRPr sz="1125"/>
            </a:lvl4pPr>
            <a:lvl5pPr>
              <a:defRPr sz="1125"/>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7" name="Rectangle 5"/>
          <p:cNvSpPr>
            <a:spLocks noGrp="1" noChangeArrowheads="1"/>
          </p:cNvSpPr>
          <p:nvPr>
            <p:ph type="ftr" sz="quarter" idx="10"/>
          </p:nvPr>
        </p:nvSpPr>
        <p:spPr/>
        <p:txBody>
          <a:bodyPr/>
          <a:lstStyle>
            <a:lvl1pPr fontAlgn="auto">
              <a:spcBef>
                <a:spcPts val="0"/>
              </a:spcBef>
              <a:defRPr/>
            </a:lvl1pPr>
          </a:lstStyle>
          <a:p>
            <a:pPr>
              <a:defRPr/>
            </a:pPr>
            <a:endParaRPr lang="en-US" dirty="0"/>
          </a:p>
        </p:txBody>
      </p:sp>
    </p:spTree>
    <p:extLst>
      <p:ext uri="{BB962C8B-B14F-4D97-AF65-F5344CB8AC3E}">
        <p14:creationId xmlns:p14="http://schemas.microsoft.com/office/powerpoint/2010/main" val="2775717820"/>
      </p:ext>
    </p:extLst>
  </p:cSld>
  <p:clrMapOvr>
    <a:masterClrMapping/>
  </p:clrMapOvr>
  <p:transition>
    <p:wipe dir="r"/>
  </p:transition>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028700"/>
            <a:ext cx="7851648" cy="137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2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2421402"/>
            <a:ext cx="7854696" cy="1314450"/>
          </a:xfrm>
        </p:spPr>
        <p:txBody>
          <a:bodyPr lIns="0" rIns="18288"/>
          <a:lstStyle>
            <a:lvl1pPr marL="0" marR="34290" indent="0" algn="r">
              <a:buNone/>
              <a:defRPr>
                <a:solidFill>
                  <a:schemeClr val="tx1"/>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a:defRPr/>
            </a:pPr>
            <a:endParaRPr lang="en-US" sz="2000" dirty="0"/>
          </a:p>
        </p:txBody>
      </p:sp>
      <p:sp>
        <p:nvSpPr>
          <p:cNvPr id="19" name="Footer Placeholder 18"/>
          <p:cNvSpPr>
            <a:spLocks noGrp="1"/>
          </p:cNvSpPr>
          <p:nvPr>
            <p:ph type="ftr" sz="quarter" idx="11"/>
          </p:nvPr>
        </p:nvSpPr>
        <p:spPr/>
        <p:txBody>
          <a:bodyPr/>
          <a:lstStyle/>
          <a:p>
            <a:pPr>
              <a:defRPr/>
            </a:pPr>
            <a:endParaRPr lang="en-US" dirty="0"/>
          </a:p>
        </p:txBody>
      </p:sp>
      <p:sp>
        <p:nvSpPr>
          <p:cNvPr id="27" name="Slide Number Placeholder 26"/>
          <p:cNvSpPr>
            <a:spLocks noGrp="1"/>
          </p:cNvSpPr>
          <p:nvPr>
            <p:ph type="sldNum" sz="quarter" idx="12"/>
          </p:nvPr>
        </p:nvSpPr>
        <p:spPr/>
        <p:txBody>
          <a:bodyPr/>
          <a:lstStyle/>
          <a:p>
            <a:pPr>
              <a:defRPr/>
            </a:pPr>
            <a:fld id="{A0FF0848-4B53-4ADE-A7F2-26C485F4D077}" type="slidenum">
              <a:rPr lang="en-US" smtClean="0"/>
              <a:pPr>
                <a:defRPr/>
              </a:pPr>
              <a:t>‹#›</a:t>
            </a:fld>
            <a:endParaRPr lang="en-US" dirty="0"/>
          </a:p>
        </p:txBody>
      </p:sp>
    </p:spTree>
    <p:extLst>
      <p:ext uri="{BB962C8B-B14F-4D97-AF65-F5344CB8AC3E}">
        <p14:creationId xmlns:p14="http://schemas.microsoft.com/office/powerpoint/2010/main" val="352528808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pic>
        <p:nvPicPr>
          <p:cNvPr id="2" name="Picture 9" descr="AMPT PPT Gradation.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ight Triangle 2"/>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dirty="0">
              <a:latin typeface="Verdana"/>
            </a:endParaRPr>
          </a:p>
        </p:txBody>
      </p:sp>
      <p:pic>
        <p:nvPicPr>
          <p:cNvPr id="4" name="Picture 11"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1600200" y="1871665"/>
            <a:ext cx="59436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5595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67760" y="0"/>
            <a:ext cx="5476240" cy="5143500"/>
          </a:xfrm>
          <a:prstGeom prst="rect">
            <a:avLst/>
          </a:prstGeom>
        </p:spPr>
      </p:pic>
      <p:graphicFrame>
        <p:nvGraphicFramePr>
          <p:cNvPr id="3" name="Object 2" hidden="1"/>
          <p:cNvGraphicFramePr>
            <a:graphicFrameLocks noChangeAspect="1"/>
          </p:cNvGraphicFramePr>
          <p:nvPr userDrawn="1">
            <p:custDataLst>
              <p:tags r:id="rId1"/>
            </p:custDataLst>
          </p:nvPr>
        </p:nvGraphicFramePr>
        <p:xfrm>
          <a:off x="1590" y="1589"/>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0"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0" y="-2"/>
            <a:ext cx="7884160" cy="5143499"/>
          </a:xfrm>
          <a:prstGeom prst="rect">
            <a:avLst/>
          </a:prstGeom>
          <a:noFill/>
        </p:spPr>
      </p:pic>
      <p:grpSp>
        <p:nvGrpSpPr>
          <p:cNvPr id="93" name="Group 92"/>
          <p:cNvGrpSpPr/>
          <p:nvPr userDrawn="1"/>
        </p:nvGrpSpPr>
        <p:grpSpPr>
          <a:xfrm>
            <a:off x="6952110" y="4560718"/>
            <a:ext cx="1606105" cy="362132"/>
            <a:chOff x="9671050" y="4673600"/>
            <a:chExt cx="5210175" cy="1174750"/>
          </a:xfrm>
        </p:grpSpPr>
        <p:sp>
          <p:nvSpPr>
            <p:cNvPr id="94" name="Freeform 5"/>
            <p:cNvSpPr>
              <a:spLocks noEditPoints="1"/>
            </p:cNvSpPr>
            <p:nvPr/>
          </p:nvSpPr>
          <p:spPr bwMode="auto">
            <a:xfrm>
              <a:off x="9671050" y="5489575"/>
              <a:ext cx="5210175" cy="358775"/>
            </a:xfrm>
            <a:custGeom>
              <a:avLst/>
              <a:gdLst>
                <a:gd name="T0" fmla="*/ 1682 w 3282"/>
                <a:gd name="T1" fmla="*/ 46 h 226"/>
                <a:gd name="T2" fmla="*/ 1572 w 3282"/>
                <a:gd name="T3" fmla="*/ 226 h 226"/>
                <a:gd name="T4" fmla="*/ 1744 w 3282"/>
                <a:gd name="T5" fmla="*/ 226 h 226"/>
                <a:gd name="T6" fmla="*/ 1716 w 3282"/>
                <a:gd name="T7" fmla="*/ 140 h 226"/>
                <a:gd name="T8" fmla="*/ 1734 w 3282"/>
                <a:gd name="T9" fmla="*/ 116 h 226"/>
                <a:gd name="T10" fmla="*/ 1734 w 3282"/>
                <a:gd name="T11" fmla="*/ 26 h 226"/>
                <a:gd name="T12" fmla="*/ 1718 w 3282"/>
                <a:gd name="T13" fmla="*/ 6 h 226"/>
                <a:gd name="T14" fmla="*/ 1514 w 3282"/>
                <a:gd name="T15" fmla="*/ 0 h 226"/>
                <a:gd name="T16" fmla="*/ 3080 w 3282"/>
                <a:gd name="T17" fmla="*/ 2 h 226"/>
                <a:gd name="T18" fmla="*/ 3060 w 3282"/>
                <a:gd name="T19" fmla="*/ 30 h 226"/>
                <a:gd name="T20" fmla="*/ 3062 w 3282"/>
                <a:gd name="T21" fmla="*/ 118 h 226"/>
                <a:gd name="T22" fmla="*/ 3092 w 3282"/>
                <a:gd name="T23" fmla="*/ 136 h 226"/>
                <a:gd name="T24" fmla="*/ 3118 w 3282"/>
                <a:gd name="T25" fmla="*/ 162 h 226"/>
                <a:gd name="T26" fmla="*/ 3058 w 3282"/>
                <a:gd name="T27" fmla="*/ 200 h 226"/>
                <a:gd name="T28" fmla="*/ 3084 w 3282"/>
                <a:gd name="T29" fmla="*/ 226 h 226"/>
                <a:gd name="T30" fmla="*/ 3262 w 3282"/>
                <a:gd name="T31" fmla="*/ 224 h 226"/>
                <a:gd name="T32" fmla="*/ 3282 w 3282"/>
                <a:gd name="T33" fmla="*/ 200 h 226"/>
                <a:gd name="T34" fmla="*/ 3282 w 3282"/>
                <a:gd name="T35" fmla="*/ 114 h 226"/>
                <a:gd name="T36" fmla="*/ 3262 w 3282"/>
                <a:gd name="T37" fmla="*/ 92 h 226"/>
                <a:gd name="T38" fmla="*/ 3222 w 3282"/>
                <a:gd name="T39" fmla="*/ 46 h 226"/>
                <a:gd name="T40" fmla="*/ 3278 w 3282"/>
                <a:gd name="T41" fmla="*/ 30 h 226"/>
                <a:gd name="T42" fmla="*/ 3264 w 3282"/>
                <a:gd name="T43" fmla="*/ 6 h 226"/>
                <a:gd name="T44" fmla="*/ 3092 w 3282"/>
                <a:gd name="T45" fmla="*/ 0 h 226"/>
                <a:gd name="T46" fmla="*/ 1080 w 3282"/>
                <a:gd name="T47" fmla="*/ 226 h 226"/>
                <a:gd name="T48" fmla="*/ 1232 w 3282"/>
                <a:gd name="T49" fmla="*/ 0 h 226"/>
                <a:gd name="T50" fmla="*/ 2184 w 3282"/>
                <a:gd name="T51" fmla="*/ 112 h 226"/>
                <a:gd name="T52" fmla="*/ 2246 w 3282"/>
                <a:gd name="T53" fmla="*/ 0 h 226"/>
                <a:gd name="T54" fmla="*/ 2430 w 3282"/>
                <a:gd name="T55" fmla="*/ 226 h 226"/>
                <a:gd name="T56" fmla="*/ 2434 w 3282"/>
                <a:gd name="T57" fmla="*/ 156 h 226"/>
                <a:gd name="T58" fmla="*/ 2830 w 3282"/>
                <a:gd name="T59" fmla="*/ 0 h 226"/>
                <a:gd name="T60" fmla="*/ 2888 w 3282"/>
                <a:gd name="T61" fmla="*/ 180 h 226"/>
                <a:gd name="T62" fmla="*/ 360 w 3282"/>
                <a:gd name="T63" fmla="*/ 226 h 226"/>
                <a:gd name="T64" fmla="*/ 504 w 3282"/>
                <a:gd name="T65" fmla="*/ 148 h 226"/>
                <a:gd name="T66" fmla="*/ 522 w 3282"/>
                <a:gd name="T67" fmla="*/ 126 h 226"/>
                <a:gd name="T68" fmla="*/ 524 w 3282"/>
                <a:gd name="T69" fmla="*/ 26 h 226"/>
                <a:gd name="T70" fmla="*/ 508 w 3282"/>
                <a:gd name="T71" fmla="*/ 6 h 226"/>
                <a:gd name="T72" fmla="*/ 300 w 3282"/>
                <a:gd name="T73" fmla="*/ 0 h 226"/>
                <a:gd name="T74" fmla="*/ 470 w 3282"/>
                <a:gd name="T75" fmla="*/ 44 h 226"/>
                <a:gd name="T76" fmla="*/ 174 w 3282"/>
                <a:gd name="T77" fmla="*/ 134 h 226"/>
                <a:gd name="T78" fmla="*/ 58 w 3282"/>
                <a:gd name="T79" fmla="*/ 226 h 226"/>
                <a:gd name="T80" fmla="*/ 276 w 3282"/>
                <a:gd name="T81" fmla="*/ 226 h 226"/>
                <a:gd name="T82" fmla="*/ 1474 w 3282"/>
                <a:gd name="T83" fmla="*/ 46 h 226"/>
                <a:gd name="T84" fmla="*/ 1450 w 3282"/>
                <a:gd name="T85" fmla="*/ 138 h 226"/>
                <a:gd name="T86" fmla="*/ 1474 w 3282"/>
                <a:gd name="T87" fmla="*/ 226 h 226"/>
                <a:gd name="T88" fmla="*/ 682 w 3282"/>
                <a:gd name="T89" fmla="*/ 226 h 226"/>
                <a:gd name="T90" fmla="*/ 840 w 3282"/>
                <a:gd name="T91" fmla="*/ 226 h 226"/>
                <a:gd name="T92" fmla="*/ 632 w 3282"/>
                <a:gd name="T93" fmla="*/ 0 h 226"/>
                <a:gd name="T94" fmla="*/ 620 w 3282"/>
                <a:gd name="T95" fmla="*/ 98 h 226"/>
                <a:gd name="T96" fmla="*/ 2010 w 3282"/>
                <a:gd name="T97" fmla="*/ 98 h 226"/>
                <a:gd name="T98" fmla="*/ 1998 w 3282"/>
                <a:gd name="T99" fmla="*/ 0 h 226"/>
                <a:gd name="T100" fmla="*/ 1788 w 3282"/>
                <a:gd name="T101" fmla="*/ 226 h 226"/>
                <a:gd name="T102" fmla="*/ 2622 w 3282"/>
                <a:gd name="T103" fmla="*/ 134 h 226"/>
                <a:gd name="T104" fmla="*/ 2622 w 3282"/>
                <a:gd name="T105" fmla="*/ 0 h 226"/>
                <a:gd name="T106" fmla="*/ 2718 w 3282"/>
                <a:gd name="T107" fmla="*/ 178 h 226"/>
                <a:gd name="T108" fmla="*/ 2622 w 3282"/>
                <a:gd name="T10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2" h="226">
                  <a:moveTo>
                    <a:pt x="1682" y="98"/>
                  </a:moveTo>
                  <a:lnTo>
                    <a:pt x="1572" y="98"/>
                  </a:lnTo>
                  <a:lnTo>
                    <a:pt x="1572" y="46"/>
                  </a:lnTo>
                  <a:lnTo>
                    <a:pt x="1682" y="46"/>
                  </a:lnTo>
                  <a:lnTo>
                    <a:pt x="1682" y="98"/>
                  </a:lnTo>
                  <a:close/>
                  <a:moveTo>
                    <a:pt x="1514" y="0"/>
                  </a:moveTo>
                  <a:lnTo>
                    <a:pt x="1514" y="226"/>
                  </a:lnTo>
                  <a:lnTo>
                    <a:pt x="1572" y="226"/>
                  </a:lnTo>
                  <a:lnTo>
                    <a:pt x="1572" y="144"/>
                  </a:lnTo>
                  <a:lnTo>
                    <a:pt x="1638" y="144"/>
                  </a:lnTo>
                  <a:lnTo>
                    <a:pt x="1682" y="226"/>
                  </a:lnTo>
                  <a:lnTo>
                    <a:pt x="1744" y="226"/>
                  </a:lnTo>
                  <a:lnTo>
                    <a:pt x="1698" y="144"/>
                  </a:lnTo>
                  <a:lnTo>
                    <a:pt x="1704" y="144"/>
                  </a:lnTo>
                  <a:lnTo>
                    <a:pt x="1704" y="144"/>
                  </a:lnTo>
                  <a:lnTo>
                    <a:pt x="1716" y="140"/>
                  </a:lnTo>
                  <a:lnTo>
                    <a:pt x="1726" y="134"/>
                  </a:lnTo>
                  <a:lnTo>
                    <a:pt x="1728" y="128"/>
                  </a:lnTo>
                  <a:lnTo>
                    <a:pt x="1732" y="122"/>
                  </a:lnTo>
                  <a:lnTo>
                    <a:pt x="1734" y="116"/>
                  </a:lnTo>
                  <a:lnTo>
                    <a:pt x="1734" y="110"/>
                  </a:lnTo>
                  <a:lnTo>
                    <a:pt x="1734" y="32"/>
                  </a:lnTo>
                  <a:lnTo>
                    <a:pt x="1734" y="32"/>
                  </a:lnTo>
                  <a:lnTo>
                    <a:pt x="1734" y="26"/>
                  </a:lnTo>
                  <a:lnTo>
                    <a:pt x="1732" y="20"/>
                  </a:lnTo>
                  <a:lnTo>
                    <a:pt x="1728" y="14"/>
                  </a:lnTo>
                  <a:lnTo>
                    <a:pt x="1724" y="10"/>
                  </a:lnTo>
                  <a:lnTo>
                    <a:pt x="1718" y="6"/>
                  </a:lnTo>
                  <a:lnTo>
                    <a:pt x="1712" y="2"/>
                  </a:lnTo>
                  <a:lnTo>
                    <a:pt x="1706" y="0"/>
                  </a:lnTo>
                  <a:lnTo>
                    <a:pt x="1698" y="0"/>
                  </a:lnTo>
                  <a:lnTo>
                    <a:pt x="1514" y="0"/>
                  </a:lnTo>
                  <a:close/>
                  <a:moveTo>
                    <a:pt x="3092" y="0"/>
                  </a:moveTo>
                  <a:lnTo>
                    <a:pt x="3092" y="0"/>
                  </a:lnTo>
                  <a:lnTo>
                    <a:pt x="3086" y="0"/>
                  </a:lnTo>
                  <a:lnTo>
                    <a:pt x="3080" y="2"/>
                  </a:lnTo>
                  <a:lnTo>
                    <a:pt x="3070" y="8"/>
                  </a:lnTo>
                  <a:lnTo>
                    <a:pt x="3062" y="18"/>
                  </a:lnTo>
                  <a:lnTo>
                    <a:pt x="3060" y="24"/>
                  </a:lnTo>
                  <a:lnTo>
                    <a:pt x="3060" y="30"/>
                  </a:lnTo>
                  <a:lnTo>
                    <a:pt x="3060" y="104"/>
                  </a:lnTo>
                  <a:lnTo>
                    <a:pt x="3060" y="104"/>
                  </a:lnTo>
                  <a:lnTo>
                    <a:pt x="3060" y="110"/>
                  </a:lnTo>
                  <a:lnTo>
                    <a:pt x="3062" y="118"/>
                  </a:lnTo>
                  <a:lnTo>
                    <a:pt x="3066" y="122"/>
                  </a:lnTo>
                  <a:lnTo>
                    <a:pt x="3070" y="128"/>
                  </a:lnTo>
                  <a:lnTo>
                    <a:pt x="3080" y="134"/>
                  </a:lnTo>
                  <a:lnTo>
                    <a:pt x="3092" y="136"/>
                  </a:lnTo>
                  <a:lnTo>
                    <a:pt x="3222" y="136"/>
                  </a:lnTo>
                  <a:lnTo>
                    <a:pt x="3222" y="180"/>
                  </a:lnTo>
                  <a:lnTo>
                    <a:pt x="3118" y="180"/>
                  </a:lnTo>
                  <a:lnTo>
                    <a:pt x="3118" y="162"/>
                  </a:lnTo>
                  <a:lnTo>
                    <a:pt x="3056" y="162"/>
                  </a:lnTo>
                  <a:lnTo>
                    <a:pt x="3056" y="194"/>
                  </a:lnTo>
                  <a:lnTo>
                    <a:pt x="3056" y="194"/>
                  </a:lnTo>
                  <a:lnTo>
                    <a:pt x="3058" y="200"/>
                  </a:lnTo>
                  <a:lnTo>
                    <a:pt x="3060" y="206"/>
                  </a:lnTo>
                  <a:lnTo>
                    <a:pt x="3066" y="216"/>
                  </a:lnTo>
                  <a:lnTo>
                    <a:pt x="3078" y="224"/>
                  </a:lnTo>
                  <a:lnTo>
                    <a:pt x="3084" y="226"/>
                  </a:lnTo>
                  <a:lnTo>
                    <a:pt x="3090" y="226"/>
                  </a:lnTo>
                  <a:lnTo>
                    <a:pt x="3250" y="226"/>
                  </a:lnTo>
                  <a:lnTo>
                    <a:pt x="3250" y="226"/>
                  </a:lnTo>
                  <a:lnTo>
                    <a:pt x="3262" y="224"/>
                  </a:lnTo>
                  <a:lnTo>
                    <a:pt x="3272" y="218"/>
                  </a:lnTo>
                  <a:lnTo>
                    <a:pt x="3276" y="212"/>
                  </a:lnTo>
                  <a:lnTo>
                    <a:pt x="3280" y="206"/>
                  </a:lnTo>
                  <a:lnTo>
                    <a:pt x="3282" y="200"/>
                  </a:lnTo>
                  <a:lnTo>
                    <a:pt x="3282" y="192"/>
                  </a:lnTo>
                  <a:lnTo>
                    <a:pt x="3282" y="122"/>
                  </a:lnTo>
                  <a:lnTo>
                    <a:pt x="3282" y="122"/>
                  </a:lnTo>
                  <a:lnTo>
                    <a:pt x="3282" y="114"/>
                  </a:lnTo>
                  <a:lnTo>
                    <a:pt x="3280" y="108"/>
                  </a:lnTo>
                  <a:lnTo>
                    <a:pt x="3276" y="102"/>
                  </a:lnTo>
                  <a:lnTo>
                    <a:pt x="3272" y="98"/>
                  </a:lnTo>
                  <a:lnTo>
                    <a:pt x="3262" y="92"/>
                  </a:lnTo>
                  <a:lnTo>
                    <a:pt x="3250" y="88"/>
                  </a:lnTo>
                  <a:lnTo>
                    <a:pt x="3120" y="88"/>
                  </a:lnTo>
                  <a:lnTo>
                    <a:pt x="3120" y="46"/>
                  </a:lnTo>
                  <a:lnTo>
                    <a:pt x="3222" y="46"/>
                  </a:lnTo>
                  <a:lnTo>
                    <a:pt x="3222" y="62"/>
                  </a:lnTo>
                  <a:lnTo>
                    <a:pt x="3278" y="62"/>
                  </a:lnTo>
                  <a:lnTo>
                    <a:pt x="3278" y="30"/>
                  </a:lnTo>
                  <a:lnTo>
                    <a:pt x="3278" y="30"/>
                  </a:lnTo>
                  <a:lnTo>
                    <a:pt x="3278" y="26"/>
                  </a:lnTo>
                  <a:lnTo>
                    <a:pt x="3276" y="20"/>
                  </a:lnTo>
                  <a:lnTo>
                    <a:pt x="3270" y="10"/>
                  </a:lnTo>
                  <a:lnTo>
                    <a:pt x="3264" y="6"/>
                  </a:lnTo>
                  <a:lnTo>
                    <a:pt x="3260" y="2"/>
                  </a:lnTo>
                  <a:lnTo>
                    <a:pt x="3252" y="0"/>
                  </a:lnTo>
                  <a:lnTo>
                    <a:pt x="3246" y="0"/>
                  </a:lnTo>
                  <a:lnTo>
                    <a:pt x="3092" y="0"/>
                  </a:lnTo>
                  <a:close/>
                  <a:moveTo>
                    <a:pt x="988" y="0"/>
                  </a:moveTo>
                  <a:lnTo>
                    <a:pt x="988" y="48"/>
                  </a:lnTo>
                  <a:lnTo>
                    <a:pt x="1080" y="48"/>
                  </a:lnTo>
                  <a:lnTo>
                    <a:pt x="1080" y="226"/>
                  </a:lnTo>
                  <a:lnTo>
                    <a:pt x="1140" y="226"/>
                  </a:lnTo>
                  <a:lnTo>
                    <a:pt x="1140" y="48"/>
                  </a:lnTo>
                  <a:lnTo>
                    <a:pt x="1232" y="48"/>
                  </a:lnTo>
                  <a:lnTo>
                    <a:pt x="1232" y="0"/>
                  </a:lnTo>
                  <a:lnTo>
                    <a:pt x="988" y="0"/>
                  </a:lnTo>
                  <a:close/>
                  <a:moveTo>
                    <a:pt x="2126" y="226"/>
                  </a:moveTo>
                  <a:lnTo>
                    <a:pt x="2184" y="226"/>
                  </a:lnTo>
                  <a:lnTo>
                    <a:pt x="2184" y="112"/>
                  </a:lnTo>
                  <a:lnTo>
                    <a:pt x="2184" y="0"/>
                  </a:lnTo>
                  <a:lnTo>
                    <a:pt x="2126" y="0"/>
                  </a:lnTo>
                  <a:lnTo>
                    <a:pt x="2126" y="226"/>
                  </a:lnTo>
                  <a:close/>
                  <a:moveTo>
                    <a:pt x="2246" y="0"/>
                  </a:moveTo>
                  <a:lnTo>
                    <a:pt x="2246" y="226"/>
                  </a:lnTo>
                  <a:lnTo>
                    <a:pt x="2304" y="226"/>
                  </a:lnTo>
                  <a:lnTo>
                    <a:pt x="2304" y="70"/>
                  </a:lnTo>
                  <a:lnTo>
                    <a:pt x="2430" y="226"/>
                  </a:lnTo>
                  <a:lnTo>
                    <a:pt x="2494" y="226"/>
                  </a:lnTo>
                  <a:lnTo>
                    <a:pt x="2494" y="0"/>
                  </a:lnTo>
                  <a:lnTo>
                    <a:pt x="2434" y="0"/>
                  </a:lnTo>
                  <a:lnTo>
                    <a:pt x="2434" y="156"/>
                  </a:lnTo>
                  <a:lnTo>
                    <a:pt x="2312" y="0"/>
                  </a:lnTo>
                  <a:lnTo>
                    <a:pt x="2246" y="0"/>
                  </a:lnTo>
                  <a:close/>
                  <a:moveTo>
                    <a:pt x="2888" y="0"/>
                  </a:moveTo>
                  <a:lnTo>
                    <a:pt x="2830" y="0"/>
                  </a:lnTo>
                  <a:lnTo>
                    <a:pt x="2830" y="226"/>
                  </a:lnTo>
                  <a:lnTo>
                    <a:pt x="3038" y="226"/>
                  </a:lnTo>
                  <a:lnTo>
                    <a:pt x="3038" y="180"/>
                  </a:lnTo>
                  <a:lnTo>
                    <a:pt x="2888" y="180"/>
                  </a:lnTo>
                  <a:lnTo>
                    <a:pt x="2888" y="0"/>
                  </a:lnTo>
                  <a:close/>
                  <a:moveTo>
                    <a:pt x="300" y="0"/>
                  </a:moveTo>
                  <a:lnTo>
                    <a:pt x="300" y="226"/>
                  </a:lnTo>
                  <a:lnTo>
                    <a:pt x="360" y="226"/>
                  </a:lnTo>
                  <a:lnTo>
                    <a:pt x="360" y="150"/>
                  </a:lnTo>
                  <a:lnTo>
                    <a:pt x="492" y="150"/>
                  </a:lnTo>
                  <a:lnTo>
                    <a:pt x="492" y="150"/>
                  </a:lnTo>
                  <a:lnTo>
                    <a:pt x="504" y="148"/>
                  </a:lnTo>
                  <a:lnTo>
                    <a:pt x="514" y="142"/>
                  </a:lnTo>
                  <a:lnTo>
                    <a:pt x="518" y="138"/>
                  </a:lnTo>
                  <a:lnTo>
                    <a:pt x="520" y="132"/>
                  </a:lnTo>
                  <a:lnTo>
                    <a:pt x="522" y="126"/>
                  </a:lnTo>
                  <a:lnTo>
                    <a:pt x="524" y="118"/>
                  </a:lnTo>
                  <a:lnTo>
                    <a:pt x="524" y="32"/>
                  </a:lnTo>
                  <a:lnTo>
                    <a:pt x="524" y="32"/>
                  </a:lnTo>
                  <a:lnTo>
                    <a:pt x="524" y="26"/>
                  </a:lnTo>
                  <a:lnTo>
                    <a:pt x="522" y="20"/>
                  </a:lnTo>
                  <a:lnTo>
                    <a:pt x="518" y="14"/>
                  </a:lnTo>
                  <a:lnTo>
                    <a:pt x="514" y="10"/>
                  </a:lnTo>
                  <a:lnTo>
                    <a:pt x="508" y="6"/>
                  </a:lnTo>
                  <a:lnTo>
                    <a:pt x="502" y="2"/>
                  </a:lnTo>
                  <a:lnTo>
                    <a:pt x="496" y="0"/>
                  </a:lnTo>
                  <a:lnTo>
                    <a:pt x="488" y="0"/>
                  </a:lnTo>
                  <a:lnTo>
                    <a:pt x="300" y="0"/>
                  </a:lnTo>
                  <a:close/>
                  <a:moveTo>
                    <a:pt x="470" y="102"/>
                  </a:moveTo>
                  <a:lnTo>
                    <a:pt x="360" y="102"/>
                  </a:lnTo>
                  <a:lnTo>
                    <a:pt x="360" y="44"/>
                  </a:lnTo>
                  <a:lnTo>
                    <a:pt x="470" y="44"/>
                  </a:lnTo>
                  <a:lnTo>
                    <a:pt x="470" y="102"/>
                  </a:lnTo>
                  <a:close/>
                  <a:moveTo>
                    <a:pt x="98" y="134"/>
                  </a:moveTo>
                  <a:lnTo>
                    <a:pt x="136" y="46"/>
                  </a:lnTo>
                  <a:lnTo>
                    <a:pt x="174" y="134"/>
                  </a:lnTo>
                  <a:lnTo>
                    <a:pt x="98" y="134"/>
                  </a:lnTo>
                  <a:close/>
                  <a:moveTo>
                    <a:pt x="98" y="0"/>
                  </a:moveTo>
                  <a:lnTo>
                    <a:pt x="0" y="226"/>
                  </a:lnTo>
                  <a:lnTo>
                    <a:pt x="58" y="226"/>
                  </a:lnTo>
                  <a:lnTo>
                    <a:pt x="78" y="178"/>
                  </a:lnTo>
                  <a:lnTo>
                    <a:pt x="194" y="178"/>
                  </a:lnTo>
                  <a:lnTo>
                    <a:pt x="216" y="226"/>
                  </a:lnTo>
                  <a:lnTo>
                    <a:pt x="276" y="226"/>
                  </a:lnTo>
                  <a:lnTo>
                    <a:pt x="178" y="0"/>
                  </a:lnTo>
                  <a:lnTo>
                    <a:pt x="98" y="0"/>
                  </a:lnTo>
                  <a:close/>
                  <a:moveTo>
                    <a:pt x="1474" y="0"/>
                  </a:moveTo>
                  <a:lnTo>
                    <a:pt x="1474" y="46"/>
                  </a:lnTo>
                  <a:lnTo>
                    <a:pt x="1318" y="46"/>
                  </a:lnTo>
                  <a:lnTo>
                    <a:pt x="1318" y="92"/>
                  </a:lnTo>
                  <a:lnTo>
                    <a:pt x="1450" y="92"/>
                  </a:lnTo>
                  <a:lnTo>
                    <a:pt x="1450" y="138"/>
                  </a:lnTo>
                  <a:lnTo>
                    <a:pt x="1318" y="138"/>
                  </a:lnTo>
                  <a:lnTo>
                    <a:pt x="1318" y="180"/>
                  </a:lnTo>
                  <a:lnTo>
                    <a:pt x="1474" y="180"/>
                  </a:lnTo>
                  <a:lnTo>
                    <a:pt x="1474" y="226"/>
                  </a:lnTo>
                  <a:lnTo>
                    <a:pt x="1260" y="226"/>
                  </a:lnTo>
                  <a:lnTo>
                    <a:pt x="1260" y="0"/>
                  </a:lnTo>
                  <a:lnTo>
                    <a:pt x="1474" y="0"/>
                  </a:lnTo>
                  <a:close/>
                  <a:moveTo>
                    <a:pt x="682" y="226"/>
                  </a:moveTo>
                  <a:lnTo>
                    <a:pt x="724" y="226"/>
                  </a:lnTo>
                  <a:lnTo>
                    <a:pt x="786" y="98"/>
                  </a:lnTo>
                  <a:lnTo>
                    <a:pt x="786" y="226"/>
                  </a:lnTo>
                  <a:lnTo>
                    <a:pt x="840" y="226"/>
                  </a:lnTo>
                  <a:lnTo>
                    <a:pt x="840" y="0"/>
                  </a:lnTo>
                  <a:lnTo>
                    <a:pt x="776" y="0"/>
                  </a:lnTo>
                  <a:lnTo>
                    <a:pt x="704" y="164"/>
                  </a:lnTo>
                  <a:lnTo>
                    <a:pt x="632" y="0"/>
                  </a:lnTo>
                  <a:lnTo>
                    <a:pt x="564" y="0"/>
                  </a:lnTo>
                  <a:lnTo>
                    <a:pt x="564" y="226"/>
                  </a:lnTo>
                  <a:lnTo>
                    <a:pt x="620" y="226"/>
                  </a:lnTo>
                  <a:lnTo>
                    <a:pt x="620" y="98"/>
                  </a:lnTo>
                  <a:lnTo>
                    <a:pt x="682" y="226"/>
                  </a:lnTo>
                  <a:close/>
                  <a:moveTo>
                    <a:pt x="1904" y="226"/>
                  </a:moveTo>
                  <a:lnTo>
                    <a:pt x="1948" y="226"/>
                  </a:lnTo>
                  <a:lnTo>
                    <a:pt x="2010" y="98"/>
                  </a:lnTo>
                  <a:lnTo>
                    <a:pt x="2010" y="226"/>
                  </a:lnTo>
                  <a:lnTo>
                    <a:pt x="2064" y="226"/>
                  </a:lnTo>
                  <a:lnTo>
                    <a:pt x="2064" y="0"/>
                  </a:lnTo>
                  <a:lnTo>
                    <a:pt x="1998" y="0"/>
                  </a:lnTo>
                  <a:lnTo>
                    <a:pt x="1926" y="164"/>
                  </a:lnTo>
                  <a:lnTo>
                    <a:pt x="1856" y="0"/>
                  </a:lnTo>
                  <a:lnTo>
                    <a:pt x="1788" y="0"/>
                  </a:lnTo>
                  <a:lnTo>
                    <a:pt x="1788" y="226"/>
                  </a:lnTo>
                  <a:lnTo>
                    <a:pt x="1842" y="226"/>
                  </a:lnTo>
                  <a:lnTo>
                    <a:pt x="1842" y="98"/>
                  </a:lnTo>
                  <a:lnTo>
                    <a:pt x="1904" y="226"/>
                  </a:lnTo>
                  <a:close/>
                  <a:moveTo>
                    <a:pt x="2622" y="134"/>
                  </a:moveTo>
                  <a:lnTo>
                    <a:pt x="2660" y="46"/>
                  </a:lnTo>
                  <a:lnTo>
                    <a:pt x="2698" y="134"/>
                  </a:lnTo>
                  <a:lnTo>
                    <a:pt x="2622" y="134"/>
                  </a:lnTo>
                  <a:close/>
                  <a:moveTo>
                    <a:pt x="2622" y="0"/>
                  </a:moveTo>
                  <a:lnTo>
                    <a:pt x="2524" y="226"/>
                  </a:lnTo>
                  <a:lnTo>
                    <a:pt x="2582" y="226"/>
                  </a:lnTo>
                  <a:lnTo>
                    <a:pt x="2602" y="178"/>
                  </a:lnTo>
                  <a:lnTo>
                    <a:pt x="2718" y="178"/>
                  </a:lnTo>
                  <a:lnTo>
                    <a:pt x="2738" y="226"/>
                  </a:lnTo>
                  <a:lnTo>
                    <a:pt x="2800" y="226"/>
                  </a:lnTo>
                  <a:lnTo>
                    <a:pt x="2702" y="0"/>
                  </a:lnTo>
                  <a:lnTo>
                    <a:pt x="262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6" name="Freeform 6"/>
            <p:cNvSpPr>
              <a:spLocks noEditPoints="1"/>
            </p:cNvSpPr>
            <p:nvPr/>
          </p:nvSpPr>
          <p:spPr bwMode="auto">
            <a:xfrm>
              <a:off x="10750550" y="4673600"/>
              <a:ext cx="3057525" cy="622300"/>
            </a:xfrm>
            <a:custGeom>
              <a:avLst/>
              <a:gdLst>
                <a:gd name="T0" fmla="*/ 454 w 1926"/>
                <a:gd name="T1" fmla="*/ 256 h 392"/>
                <a:gd name="T2" fmla="*/ 508 w 1926"/>
                <a:gd name="T3" fmla="*/ 258 h 392"/>
                <a:gd name="T4" fmla="*/ 530 w 1926"/>
                <a:gd name="T5" fmla="*/ 252 h 392"/>
                <a:gd name="T6" fmla="*/ 580 w 1926"/>
                <a:gd name="T7" fmla="*/ 356 h 392"/>
                <a:gd name="T8" fmla="*/ 608 w 1926"/>
                <a:gd name="T9" fmla="*/ 266 h 392"/>
                <a:gd name="T10" fmla="*/ 698 w 1926"/>
                <a:gd name="T11" fmla="*/ 266 h 392"/>
                <a:gd name="T12" fmla="*/ 754 w 1926"/>
                <a:gd name="T13" fmla="*/ 292 h 392"/>
                <a:gd name="T14" fmla="*/ 706 w 1926"/>
                <a:gd name="T15" fmla="*/ 290 h 392"/>
                <a:gd name="T16" fmla="*/ 852 w 1926"/>
                <a:gd name="T17" fmla="*/ 280 h 392"/>
                <a:gd name="T18" fmla="*/ 800 w 1926"/>
                <a:gd name="T19" fmla="*/ 318 h 392"/>
                <a:gd name="T20" fmla="*/ 848 w 1926"/>
                <a:gd name="T21" fmla="*/ 338 h 392"/>
                <a:gd name="T22" fmla="*/ 816 w 1926"/>
                <a:gd name="T23" fmla="*/ 392 h 392"/>
                <a:gd name="T24" fmla="*/ 778 w 1926"/>
                <a:gd name="T25" fmla="*/ 340 h 392"/>
                <a:gd name="T26" fmla="*/ 778 w 1926"/>
                <a:gd name="T27" fmla="*/ 292 h 392"/>
                <a:gd name="T28" fmla="*/ 842 w 1926"/>
                <a:gd name="T29" fmla="*/ 252 h 392"/>
                <a:gd name="T30" fmla="*/ 842 w 1926"/>
                <a:gd name="T31" fmla="*/ 372 h 392"/>
                <a:gd name="T32" fmla="*/ 790 w 1926"/>
                <a:gd name="T33" fmla="*/ 358 h 392"/>
                <a:gd name="T34" fmla="*/ 800 w 1926"/>
                <a:gd name="T35" fmla="*/ 292 h 392"/>
                <a:gd name="T36" fmla="*/ 834 w 1926"/>
                <a:gd name="T37" fmla="*/ 292 h 392"/>
                <a:gd name="T38" fmla="*/ 974 w 1926"/>
                <a:gd name="T39" fmla="*/ 360 h 392"/>
                <a:gd name="T40" fmla="*/ 930 w 1926"/>
                <a:gd name="T41" fmla="*/ 264 h 392"/>
                <a:gd name="T42" fmla="*/ 1020 w 1926"/>
                <a:gd name="T43" fmla="*/ 260 h 392"/>
                <a:gd name="T44" fmla="*/ 958 w 1926"/>
                <a:gd name="T45" fmla="*/ 256 h 392"/>
                <a:gd name="T46" fmla="*/ 968 w 1926"/>
                <a:gd name="T47" fmla="*/ 340 h 392"/>
                <a:gd name="T48" fmla="*/ 1052 w 1926"/>
                <a:gd name="T49" fmla="*/ 234 h 392"/>
                <a:gd name="T50" fmla="*/ 1092 w 1926"/>
                <a:gd name="T51" fmla="*/ 312 h 392"/>
                <a:gd name="T52" fmla="*/ 1162 w 1926"/>
                <a:gd name="T53" fmla="*/ 272 h 392"/>
                <a:gd name="T54" fmla="*/ 1142 w 1926"/>
                <a:gd name="T55" fmla="*/ 360 h 392"/>
                <a:gd name="T56" fmla="*/ 1116 w 1926"/>
                <a:gd name="T57" fmla="*/ 330 h 392"/>
                <a:gd name="T58" fmla="*/ 1154 w 1926"/>
                <a:gd name="T59" fmla="*/ 300 h 392"/>
                <a:gd name="T60" fmla="*/ 1226 w 1926"/>
                <a:gd name="T61" fmla="*/ 266 h 392"/>
                <a:gd name="T62" fmla="*/ 1278 w 1926"/>
                <a:gd name="T63" fmla="*/ 320 h 392"/>
                <a:gd name="T64" fmla="*/ 1212 w 1926"/>
                <a:gd name="T65" fmla="*/ 344 h 392"/>
                <a:gd name="T66" fmla="*/ 1254 w 1926"/>
                <a:gd name="T67" fmla="*/ 330 h 392"/>
                <a:gd name="T68" fmla="*/ 1220 w 1926"/>
                <a:gd name="T69" fmla="*/ 294 h 392"/>
                <a:gd name="T70" fmla="*/ 1346 w 1926"/>
                <a:gd name="T71" fmla="*/ 352 h 392"/>
                <a:gd name="T72" fmla="*/ 1300 w 1926"/>
                <a:gd name="T73" fmla="*/ 314 h 392"/>
                <a:gd name="T74" fmla="*/ 1324 w 1926"/>
                <a:gd name="T75" fmla="*/ 280 h 392"/>
                <a:gd name="T76" fmla="*/ 1354 w 1926"/>
                <a:gd name="T77" fmla="*/ 266 h 392"/>
                <a:gd name="T78" fmla="*/ 1330 w 1926"/>
                <a:gd name="T79" fmla="*/ 314 h 392"/>
                <a:gd name="T80" fmla="*/ 1348 w 1926"/>
                <a:gd name="T81" fmla="*/ 338 h 392"/>
                <a:gd name="T82" fmla="*/ 1514 w 1926"/>
                <a:gd name="T83" fmla="*/ 358 h 392"/>
                <a:gd name="T84" fmla="*/ 1616 w 1926"/>
                <a:gd name="T85" fmla="*/ 286 h 392"/>
                <a:gd name="T86" fmla="*/ 1722 w 1926"/>
                <a:gd name="T87" fmla="*/ 350 h 392"/>
                <a:gd name="T88" fmla="*/ 1662 w 1926"/>
                <a:gd name="T89" fmla="*/ 360 h 392"/>
                <a:gd name="T90" fmla="*/ 1700 w 1926"/>
                <a:gd name="T91" fmla="*/ 300 h 392"/>
                <a:gd name="T92" fmla="*/ 1642 w 1926"/>
                <a:gd name="T93" fmla="*/ 290 h 392"/>
                <a:gd name="T94" fmla="*/ 1720 w 1926"/>
                <a:gd name="T95" fmla="*/ 284 h 392"/>
                <a:gd name="T96" fmla="*/ 1660 w 1926"/>
                <a:gd name="T97" fmla="*/ 330 h 392"/>
                <a:gd name="T98" fmla="*/ 1802 w 1926"/>
                <a:gd name="T99" fmla="*/ 358 h 392"/>
                <a:gd name="T100" fmla="*/ 1742 w 1926"/>
                <a:gd name="T101" fmla="*/ 330 h 392"/>
                <a:gd name="T102" fmla="*/ 1790 w 1926"/>
                <a:gd name="T103" fmla="*/ 266 h 392"/>
                <a:gd name="T104" fmla="*/ 1782 w 1926"/>
                <a:gd name="T105" fmla="*/ 280 h 392"/>
                <a:gd name="T106" fmla="*/ 1776 w 1926"/>
                <a:gd name="T107" fmla="*/ 342 h 392"/>
                <a:gd name="T108" fmla="*/ 1896 w 1926"/>
                <a:gd name="T109" fmla="*/ 358 h 392"/>
                <a:gd name="T110" fmla="*/ 1844 w 1926"/>
                <a:gd name="T111" fmla="*/ 294 h 392"/>
                <a:gd name="T112" fmla="*/ 1924 w 1926"/>
                <a:gd name="T113" fmla="*/ 296 h 392"/>
                <a:gd name="T114" fmla="*/ 1894 w 1926"/>
                <a:gd name="T115" fmla="*/ 342 h 392"/>
                <a:gd name="T116" fmla="*/ 1884 w 1926"/>
                <a:gd name="T117" fmla="*/ 278 h 392"/>
                <a:gd name="T118" fmla="*/ 0 w 1926"/>
                <a:gd name="T119" fmla="*/ 388 h 392"/>
                <a:gd name="T120" fmla="*/ 652 w 1926"/>
                <a:gd name="T121" fmla="*/ 234 h 392"/>
                <a:gd name="T122" fmla="*/ 1424 w 1926"/>
                <a:gd name="T123" fmla="*/ 29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6" h="392">
                  <a:moveTo>
                    <a:pt x="356" y="358"/>
                  </a:moveTo>
                  <a:lnTo>
                    <a:pt x="356" y="234"/>
                  </a:lnTo>
                  <a:lnTo>
                    <a:pt x="380" y="234"/>
                  </a:lnTo>
                  <a:lnTo>
                    <a:pt x="380" y="338"/>
                  </a:lnTo>
                  <a:lnTo>
                    <a:pt x="434" y="338"/>
                  </a:lnTo>
                  <a:lnTo>
                    <a:pt x="434" y="358"/>
                  </a:lnTo>
                  <a:lnTo>
                    <a:pt x="356" y="358"/>
                  </a:lnTo>
                  <a:close/>
                  <a:moveTo>
                    <a:pt x="454" y="256"/>
                  </a:moveTo>
                  <a:lnTo>
                    <a:pt x="454" y="234"/>
                  </a:lnTo>
                  <a:lnTo>
                    <a:pt x="474" y="234"/>
                  </a:lnTo>
                  <a:lnTo>
                    <a:pt x="474" y="244"/>
                  </a:lnTo>
                  <a:lnTo>
                    <a:pt x="474" y="256"/>
                  </a:lnTo>
                  <a:lnTo>
                    <a:pt x="454" y="256"/>
                  </a:lnTo>
                  <a:close/>
                  <a:moveTo>
                    <a:pt x="454" y="358"/>
                  </a:moveTo>
                  <a:lnTo>
                    <a:pt x="454" y="266"/>
                  </a:lnTo>
                  <a:lnTo>
                    <a:pt x="474" y="266"/>
                  </a:lnTo>
                  <a:lnTo>
                    <a:pt x="474" y="312"/>
                  </a:lnTo>
                  <a:lnTo>
                    <a:pt x="474" y="358"/>
                  </a:lnTo>
                  <a:lnTo>
                    <a:pt x="454" y="358"/>
                  </a:lnTo>
                  <a:close/>
                  <a:moveTo>
                    <a:pt x="508" y="358"/>
                  </a:moveTo>
                  <a:lnTo>
                    <a:pt x="508" y="282"/>
                  </a:lnTo>
                  <a:lnTo>
                    <a:pt x="494" y="282"/>
                  </a:lnTo>
                  <a:lnTo>
                    <a:pt x="494" y="266"/>
                  </a:lnTo>
                  <a:lnTo>
                    <a:pt x="508" y="266"/>
                  </a:lnTo>
                  <a:lnTo>
                    <a:pt x="508" y="266"/>
                  </a:lnTo>
                  <a:lnTo>
                    <a:pt x="508" y="258"/>
                  </a:lnTo>
                  <a:lnTo>
                    <a:pt x="510" y="250"/>
                  </a:lnTo>
                  <a:lnTo>
                    <a:pt x="512" y="242"/>
                  </a:lnTo>
                  <a:lnTo>
                    <a:pt x="518" y="236"/>
                  </a:lnTo>
                  <a:lnTo>
                    <a:pt x="518" y="236"/>
                  </a:lnTo>
                  <a:lnTo>
                    <a:pt x="524" y="234"/>
                  </a:lnTo>
                  <a:lnTo>
                    <a:pt x="530" y="232"/>
                  </a:lnTo>
                  <a:lnTo>
                    <a:pt x="548" y="232"/>
                  </a:lnTo>
                  <a:lnTo>
                    <a:pt x="548" y="248"/>
                  </a:lnTo>
                  <a:lnTo>
                    <a:pt x="548" y="248"/>
                  </a:lnTo>
                  <a:lnTo>
                    <a:pt x="542" y="248"/>
                  </a:lnTo>
                  <a:lnTo>
                    <a:pt x="542" y="248"/>
                  </a:lnTo>
                  <a:lnTo>
                    <a:pt x="534" y="248"/>
                  </a:lnTo>
                  <a:lnTo>
                    <a:pt x="530" y="252"/>
                  </a:lnTo>
                  <a:lnTo>
                    <a:pt x="528" y="258"/>
                  </a:lnTo>
                  <a:lnTo>
                    <a:pt x="528" y="266"/>
                  </a:lnTo>
                  <a:lnTo>
                    <a:pt x="548" y="266"/>
                  </a:lnTo>
                  <a:lnTo>
                    <a:pt x="548" y="282"/>
                  </a:lnTo>
                  <a:lnTo>
                    <a:pt x="528" y="282"/>
                  </a:lnTo>
                  <a:lnTo>
                    <a:pt x="528" y="358"/>
                  </a:lnTo>
                  <a:lnTo>
                    <a:pt x="508" y="358"/>
                  </a:lnTo>
                  <a:close/>
                  <a:moveTo>
                    <a:pt x="610" y="358"/>
                  </a:moveTo>
                  <a:lnTo>
                    <a:pt x="610" y="358"/>
                  </a:lnTo>
                  <a:lnTo>
                    <a:pt x="596" y="360"/>
                  </a:lnTo>
                  <a:lnTo>
                    <a:pt x="596" y="360"/>
                  </a:lnTo>
                  <a:lnTo>
                    <a:pt x="584" y="358"/>
                  </a:lnTo>
                  <a:lnTo>
                    <a:pt x="580" y="356"/>
                  </a:lnTo>
                  <a:lnTo>
                    <a:pt x="576" y="352"/>
                  </a:lnTo>
                  <a:lnTo>
                    <a:pt x="576" y="352"/>
                  </a:lnTo>
                  <a:lnTo>
                    <a:pt x="572" y="348"/>
                  </a:lnTo>
                  <a:lnTo>
                    <a:pt x="570" y="342"/>
                  </a:lnTo>
                  <a:lnTo>
                    <a:pt x="570" y="330"/>
                  </a:lnTo>
                  <a:lnTo>
                    <a:pt x="570" y="282"/>
                  </a:lnTo>
                  <a:lnTo>
                    <a:pt x="558" y="282"/>
                  </a:lnTo>
                  <a:lnTo>
                    <a:pt x="558" y="266"/>
                  </a:lnTo>
                  <a:lnTo>
                    <a:pt x="570" y="266"/>
                  </a:lnTo>
                  <a:lnTo>
                    <a:pt x="572" y="242"/>
                  </a:lnTo>
                  <a:lnTo>
                    <a:pt x="590" y="240"/>
                  </a:lnTo>
                  <a:lnTo>
                    <a:pt x="590" y="266"/>
                  </a:lnTo>
                  <a:lnTo>
                    <a:pt x="608" y="266"/>
                  </a:lnTo>
                  <a:lnTo>
                    <a:pt x="608" y="282"/>
                  </a:lnTo>
                  <a:lnTo>
                    <a:pt x="590" y="282"/>
                  </a:lnTo>
                  <a:lnTo>
                    <a:pt x="590" y="328"/>
                  </a:lnTo>
                  <a:lnTo>
                    <a:pt x="590" y="328"/>
                  </a:lnTo>
                  <a:lnTo>
                    <a:pt x="590" y="334"/>
                  </a:lnTo>
                  <a:lnTo>
                    <a:pt x="594" y="340"/>
                  </a:lnTo>
                  <a:lnTo>
                    <a:pt x="598" y="342"/>
                  </a:lnTo>
                  <a:lnTo>
                    <a:pt x="604" y="342"/>
                  </a:lnTo>
                  <a:lnTo>
                    <a:pt x="604" y="342"/>
                  </a:lnTo>
                  <a:lnTo>
                    <a:pt x="610" y="342"/>
                  </a:lnTo>
                  <a:lnTo>
                    <a:pt x="610" y="358"/>
                  </a:lnTo>
                  <a:close/>
                  <a:moveTo>
                    <a:pt x="678" y="266"/>
                  </a:moveTo>
                  <a:lnTo>
                    <a:pt x="698" y="266"/>
                  </a:lnTo>
                  <a:lnTo>
                    <a:pt x="698" y="288"/>
                  </a:lnTo>
                  <a:lnTo>
                    <a:pt x="698" y="288"/>
                  </a:lnTo>
                  <a:lnTo>
                    <a:pt x="702" y="280"/>
                  </a:lnTo>
                  <a:lnTo>
                    <a:pt x="706" y="272"/>
                  </a:lnTo>
                  <a:lnTo>
                    <a:pt x="714" y="266"/>
                  </a:lnTo>
                  <a:lnTo>
                    <a:pt x="720" y="264"/>
                  </a:lnTo>
                  <a:lnTo>
                    <a:pt x="726" y="264"/>
                  </a:lnTo>
                  <a:lnTo>
                    <a:pt x="726" y="264"/>
                  </a:lnTo>
                  <a:lnTo>
                    <a:pt x="736" y="266"/>
                  </a:lnTo>
                  <a:lnTo>
                    <a:pt x="742" y="268"/>
                  </a:lnTo>
                  <a:lnTo>
                    <a:pt x="748" y="274"/>
                  </a:lnTo>
                  <a:lnTo>
                    <a:pt x="752" y="280"/>
                  </a:lnTo>
                  <a:lnTo>
                    <a:pt x="754" y="292"/>
                  </a:lnTo>
                  <a:lnTo>
                    <a:pt x="756" y="304"/>
                  </a:lnTo>
                  <a:lnTo>
                    <a:pt x="756" y="358"/>
                  </a:lnTo>
                  <a:lnTo>
                    <a:pt x="734" y="358"/>
                  </a:lnTo>
                  <a:lnTo>
                    <a:pt x="734" y="304"/>
                  </a:lnTo>
                  <a:lnTo>
                    <a:pt x="734" y="304"/>
                  </a:lnTo>
                  <a:lnTo>
                    <a:pt x="732" y="292"/>
                  </a:lnTo>
                  <a:lnTo>
                    <a:pt x="728" y="286"/>
                  </a:lnTo>
                  <a:lnTo>
                    <a:pt x="724" y="282"/>
                  </a:lnTo>
                  <a:lnTo>
                    <a:pt x="720" y="282"/>
                  </a:lnTo>
                  <a:lnTo>
                    <a:pt x="720" y="282"/>
                  </a:lnTo>
                  <a:lnTo>
                    <a:pt x="716" y="282"/>
                  </a:lnTo>
                  <a:lnTo>
                    <a:pt x="708" y="286"/>
                  </a:lnTo>
                  <a:lnTo>
                    <a:pt x="706" y="290"/>
                  </a:lnTo>
                  <a:lnTo>
                    <a:pt x="702" y="296"/>
                  </a:lnTo>
                  <a:lnTo>
                    <a:pt x="700" y="304"/>
                  </a:lnTo>
                  <a:lnTo>
                    <a:pt x="700" y="314"/>
                  </a:lnTo>
                  <a:lnTo>
                    <a:pt x="700" y="358"/>
                  </a:lnTo>
                  <a:lnTo>
                    <a:pt x="678" y="358"/>
                  </a:lnTo>
                  <a:lnTo>
                    <a:pt x="678" y="266"/>
                  </a:lnTo>
                  <a:close/>
                  <a:moveTo>
                    <a:pt x="864" y="264"/>
                  </a:moveTo>
                  <a:lnTo>
                    <a:pt x="858" y="264"/>
                  </a:lnTo>
                  <a:lnTo>
                    <a:pt x="858" y="264"/>
                  </a:lnTo>
                  <a:lnTo>
                    <a:pt x="850" y="266"/>
                  </a:lnTo>
                  <a:lnTo>
                    <a:pt x="844" y="272"/>
                  </a:lnTo>
                  <a:lnTo>
                    <a:pt x="844" y="272"/>
                  </a:lnTo>
                  <a:lnTo>
                    <a:pt x="852" y="280"/>
                  </a:lnTo>
                  <a:lnTo>
                    <a:pt x="854" y="284"/>
                  </a:lnTo>
                  <a:lnTo>
                    <a:pt x="856" y="292"/>
                  </a:lnTo>
                  <a:lnTo>
                    <a:pt x="856" y="292"/>
                  </a:lnTo>
                  <a:lnTo>
                    <a:pt x="854" y="298"/>
                  </a:lnTo>
                  <a:lnTo>
                    <a:pt x="852" y="302"/>
                  </a:lnTo>
                  <a:lnTo>
                    <a:pt x="850" y="308"/>
                  </a:lnTo>
                  <a:lnTo>
                    <a:pt x="844" y="312"/>
                  </a:lnTo>
                  <a:lnTo>
                    <a:pt x="840" y="316"/>
                  </a:lnTo>
                  <a:lnTo>
                    <a:pt x="834" y="318"/>
                  </a:lnTo>
                  <a:lnTo>
                    <a:pt x="818" y="320"/>
                  </a:lnTo>
                  <a:lnTo>
                    <a:pt x="818" y="320"/>
                  </a:lnTo>
                  <a:lnTo>
                    <a:pt x="810" y="320"/>
                  </a:lnTo>
                  <a:lnTo>
                    <a:pt x="800" y="318"/>
                  </a:lnTo>
                  <a:lnTo>
                    <a:pt x="800" y="318"/>
                  </a:lnTo>
                  <a:lnTo>
                    <a:pt x="796" y="320"/>
                  </a:lnTo>
                  <a:lnTo>
                    <a:pt x="794" y="322"/>
                  </a:lnTo>
                  <a:lnTo>
                    <a:pt x="794" y="326"/>
                  </a:lnTo>
                  <a:lnTo>
                    <a:pt x="794" y="326"/>
                  </a:lnTo>
                  <a:lnTo>
                    <a:pt x="796" y="330"/>
                  </a:lnTo>
                  <a:lnTo>
                    <a:pt x="798" y="332"/>
                  </a:lnTo>
                  <a:lnTo>
                    <a:pt x="802" y="334"/>
                  </a:lnTo>
                  <a:lnTo>
                    <a:pt x="810" y="336"/>
                  </a:lnTo>
                  <a:lnTo>
                    <a:pt x="832" y="336"/>
                  </a:lnTo>
                  <a:lnTo>
                    <a:pt x="832" y="336"/>
                  </a:lnTo>
                  <a:lnTo>
                    <a:pt x="840" y="336"/>
                  </a:lnTo>
                  <a:lnTo>
                    <a:pt x="848" y="338"/>
                  </a:lnTo>
                  <a:lnTo>
                    <a:pt x="852" y="340"/>
                  </a:lnTo>
                  <a:lnTo>
                    <a:pt x="856" y="344"/>
                  </a:lnTo>
                  <a:lnTo>
                    <a:pt x="862" y="352"/>
                  </a:lnTo>
                  <a:lnTo>
                    <a:pt x="864" y="360"/>
                  </a:lnTo>
                  <a:lnTo>
                    <a:pt x="864" y="360"/>
                  </a:lnTo>
                  <a:lnTo>
                    <a:pt x="862" y="370"/>
                  </a:lnTo>
                  <a:lnTo>
                    <a:pt x="860" y="376"/>
                  </a:lnTo>
                  <a:lnTo>
                    <a:pt x="856" y="380"/>
                  </a:lnTo>
                  <a:lnTo>
                    <a:pt x="848" y="384"/>
                  </a:lnTo>
                  <a:lnTo>
                    <a:pt x="840" y="388"/>
                  </a:lnTo>
                  <a:lnTo>
                    <a:pt x="830" y="390"/>
                  </a:lnTo>
                  <a:lnTo>
                    <a:pt x="816" y="392"/>
                  </a:lnTo>
                  <a:lnTo>
                    <a:pt x="816" y="392"/>
                  </a:lnTo>
                  <a:lnTo>
                    <a:pt x="800" y="390"/>
                  </a:lnTo>
                  <a:lnTo>
                    <a:pt x="784" y="386"/>
                  </a:lnTo>
                  <a:lnTo>
                    <a:pt x="780" y="382"/>
                  </a:lnTo>
                  <a:lnTo>
                    <a:pt x="776" y="378"/>
                  </a:lnTo>
                  <a:lnTo>
                    <a:pt x="772" y="372"/>
                  </a:lnTo>
                  <a:lnTo>
                    <a:pt x="772" y="366"/>
                  </a:lnTo>
                  <a:lnTo>
                    <a:pt x="772" y="366"/>
                  </a:lnTo>
                  <a:lnTo>
                    <a:pt x="772" y="358"/>
                  </a:lnTo>
                  <a:lnTo>
                    <a:pt x="776" y="354"/>
                  </a:lnTo>
                  <a:lnTo>
                    <a:pt x="780" y="350"/>
                  </a:lnTo>
                  <a:lnTo>
                    <a:pt x="786" y="348"/>
                  </a:lnTo>
                  <a:lnTo>
                    <a:pt x="786" y="348"/>
                  </a:lnTo>
                  <a:lnTo>
                    <a:pt x="778" y="340"/>
                  </a:lnTo>
                  <a:lnTo>
                    <a:pt x="778" y="336"/>
                  </a:lnTo>
                  <a:lnTo>
                    <a:pt x="776" y="332"/>
                  </a:lnTo>
                  <a:lnTo>
                    <a:pt x="776" y="332"/>
                  </a:lnTo>
                  <a:lnTo>
                    <a:pt x="778" y="324"/>
                  </a:lnTo>
                  <a:lnTo>
                    <a:pt x="782" y="320"/>
                  </a:lnTo>
                  <a:lnTo>
                    <a:pt x="786" y="316"/>
                  </a:lnTo>
                  <a:lnTo>
                    <a:pt x="792" y="314"/>
                  </a:lnTo>
                  <a:lnTo>
                    <a:pt x="792" y="314"/>
                  </a:lnTo>
                  <a:lnTo>
                    <a:pt x="788" y="310"/>
                  </a:lnTo>
                  <a:lnTo>
                    <a:pt x="784" y="306"/>
                  </a:lnTo>
                  <a:lnTo>
                    <a:pt x="780" y="300"/>
                  </a:lnTo>
                  <a:lnTo>
                    <a:pt x="778" y="292"/>
                  </a:lnTo>
                  <a:lnTo>
                    <a:pt x="778" y="292"/>
                  </a:lnTo>
                  <a:lnTo>
                    <a:pt x="780" y="284"/>
                  </a:lnTo>
                  <a:lnTo>
                    <a:pt x="782" y="278"/>
                  </a:lnTo>
                  <a:lnTo>
                    <a:pt x="786" y="274"/>
                  </a:lnTo>
                  <a:lnTo>
                    <a:pt x="790" y="270"/>
                  </a:lnTo>
                  <a:lnTo>
                    <a:pt x="796" y="268"/>
                  </a:lnTo>
                  <a:lnTo>
                    <a:pt x="806" y="264"/>
                  </a:lnTo>
                  <a:lnTo>
                    <a:pt x="816" y="264"/>
                  </a:lnTo>
                  <a:lnTo>
                    <a:pt x="816" y="264"/>
                  </a:lnTo>
                  <a:lnTo>
                    <a:pt x="826" y="264"/>
                  </a:lnTo>
                  <a:lnTo>
                    <a:pt x="834" y="266"/>
                  </a:lnTo>
                  <a:lnTo>
                    <a:pt x="834" y="266"/>
                  </a:lnTo>
                  <a:lnTo>
                    <a:pt x="838" y="258"/>
                  </a:lnTo>
                  <a:lnTo>
                    <a:pt x="842" y="252"/>
                  </a:lnTo>
                  <a:lnTo>
                    <a:pt x="842" y="252"/>
                  </a:lnTo>
                  <a:lnTo>
                    <a:pt x="850" y="250"/>
                  </a:lnTo>
                  <a:lnTo>
                    <a:pt x="858" y="248"/>
                  </a:lnTo>
                  <a:lnTo>
                    <a:pt x="864" y="248"/>
                  </a:lnTo>
                  <a:lnTo>
                    <a:pt x="864" y="264"/>
                  </a:lnTo>
                  <a:close/>
                  <a:moveTo>
                    <a:pt x="804" y="374"/>
                  </a:moveTo>
                  <a:lnTo>
                    <a:pt x="804" y="374"/>
                  </a:lnTo>
                  <a:lnTo>
                    <a:pt x="812" y="376"/>
                  </a:lnTo>
                  <a:lnTo>
                    <a:pt x="820" y="376"/>
                  </a:lnTo>
                  <a:lnTo>
                    <a:pt x="820" y="376"/>
                  </a:lnTo>
                  <a:lnTo>
                    <a:pt x="828" y="376"/>
                  </a:lnTo>
                  <a:lnTo>
                    <a:pt x="836" y="374"/>
                  </a:lnTo>
                  <a:lnTo>
                    <a:pt x="842" y="372"/>
                  </a:lnTo>
                  <a:lnTo>
                    <a:pt x="844" y="368"/>
                  </a:lnTo>
                  <a:lnTo>
                    <a:pt x="844" y="364"/>
                  </a:lnTo>
                  <a:lnTo>
                    <a:pt x="844" y="364"/>
                  </a:lnTo>
                  <a:lnTo>
                    <a:pt x="844" y="360"/>
                  </a:lnTo>
                  <a:lnTo>
                    <a:pt x="840" y="358"/>
                  </a:lnTo>
                  <a:lnTo>
                    <a:pt x="836" y="356"/>
                  </a:lnTo>
                  <a:lnTo>
                    <a:pt x="832" y="356"/>
                  </a:lnTo>
                  <a:lnTo>
                    <a:pt x="816" y="356"/>
                  </a:lnTo>
                  <a:lnTo>
                    <a:pt x="816" y="356"/>
                  </a:lnTo>
                  <a:lnTo>
                    <a:pt x="806" y="354"/>
                  </a:lnTo>
                  <a:lnTo>
                    <a:pt x="794" y="354"/>
                  </a:lnTo>
                  <a:lnTo>
                    <a:pt x="794" y="354"/>
                  </a:lnTo>
                  <a:lnTo>
                    <a:pt x="790" y="358"/>
                  </a:lnTo>
                  <a:lnTo>
                    <a:pt x="790" y="362"/>
                  </a:lnTo>
                  <a:lnTo>
                    <a:pt x="790" y="362"/>
                  </a:lnTo>
                  <a:lnTo>
                    <a:pt x="790" y="366"/>
                  </a:lnTo>
                  <a:lnTo>
                    <a:pt x="794" y="370"/>
                  </a:lnTo>
                  <a:lnTo>
                    <a:pt x="798" y="372"/>
                  </a:lnTo>
                  <a:lnTo>
                    <a:pt x="804" y="374"/>
                  </a:lnTo>
                  <a:lnTo>
                    <a:pt x="804" y="374"/>
                  </a:lnTo>
                  <a:close/>
                  <a:moveTo>
                    <a:pt x="818" y="278"/>
                  </a:moveTo>
                  <a:lnTo>
                    <a:pt x="818" y="278"/>
                  </a:lnTo>
                  <a:lnTo>
                    <a:pt x="808" y="278"/>
                  </a:lnTo>
                  <a:lnTo>
                    <a:pt x="804" y="282"/>
                  </a:lnTo>
                  <a:lnTo>
                    <a:pt x="800" y="288"/>
                  </a:lnTo>
                  <a:lnTo>
                    <a:pt x="800" y="292"/>
                  </a:lnTo>
                  <a:lnTo>
                    <a:pt x="800" y="292"/>
                  </a:lnTo>
                  <a:lnTo>
                    <a:pt x="802" y="298"/>
                  </a:lnTo>
                  <a:lnTo>
                    <a:pt x="804" y="304"/>
                  </a:lnTo>
                  <a:lnTo>
                    <a:pt x="810" y="306"/>
                  </a:lnTo>
                  <a:lnTo>
                    <a:pt x="816" y="308"/>
                  </a:lnTo>
                  <a:lnTo>
                    <a:pt x="816" y="308"/>
                  </a:lnTo>
                  <a:lnTo>
                    <a:pt x="824" y="306"/>
                  </a:lnTo>
                  <a:lnTo>
                    <a:pt x="828" y="304"/>
                  </a:lnTo>
                  <a:lnTo>
                    <a:pt x="828" y="304"/>
                  </a:lnTo>
                  <a:lnTo>
                    <a:pt x="832" y="302"/>
                  </a:lnTo>
                  <a:lnTo>
                    <a:pt x="834" y="298"/>
                  </a:lnTo>
                  <a:lnTo>
                    <a:pt x="834" y="292"/>
                  </a:lnTo>
                  <a:lnTo>
                    <a:pt x="834" y="292"/>
                  </a:lnTo>
                  <a:lnTo>
                    <a:pt x="834" y="288"/>
                  </a:lnTo>
                  <a:lnTo>
                    <a:pt x="830" y="282"/>
                  </a:lnTo>
                  <a:lnTo>
                    <a:pt x="826" y="278"/>
                  </a:lnTo>
                  <a:lnTo>
                    <a:pt x="818" y="278"/>
                  </a:lnTo>
                  <a:lnTo>
                    <a:pt x="818" y="278"/>
                  </a:lnTo>
                  <a:close/>
                  <a:moveTo>
                    <a:pt x="1024" y="358"/>
                  </a:moveTo>
                  <a:lnTo>
                    <a:pt x="1014" y="358"/>
                  </a:lnTo>
                  <a:lnTo>
                    <a:pt x="1008" y="342"/>
                  </a:lnTo>
                  <a:lnTo>
                    <a:pt x="1008" y="342"/>
                  </a:lnTo>
                  <a:lnTo>
                    <a:pt x="1000" y="350"/>
                  </a:lnTo>
                  <a:lnTo>
                    <a:pt x="992" y="356"/>
                  </a:lnTo>
                  <a:lnTo>
                    <a:pt x="982" y="360"/>
                  </a:lnTo>
                  <a:lnTo>
                    <a:pt x="974" y="360"/>
                  </a:lnTo>
                  <a:lnTo>
                    <a:pt x="974" y="360"/>
                  </a:lnTo>
                  <a:lnTo>
                    <a:pt x="966" y="360"/>
                  </a:lnTo>
                  <a:lnTo>
                    <a:pt x="958" y="358"/>
                  </a:lnTo>
                  <a:lnTo>
                    <a:pt x="946" y="352"/>
                  </a:lnTo>
                  <a:lnTo>
                    <a:pt x="938" y="344"/>
                  </a:lnTo>
                  <a:lnTo>
                    <a:pt x="932" y="334"/>
                  </a:lnTo>
                  <a:lnTo>
                    <a:pt x="926" y="322"/>
                  </a:lnTo>
                  <a:lnTo>
                    <a:pt x="924" y="312"/>
                  </a:lnTo>
                  <a:lnTo>
                    <a:pt x="924" y="296"/>
                  </a:lnTo>
                  <a:lnTo>
                    <a:pt x="924" y="296"/>
                  </a:lnTo>
                  <a:lnTo>
                    <a:pt x="924" y="286"/>
                  </a:lnTo>
                  <a:lnTo>
                    <a:pt x="926" y="274"/>
                  </a:lnTo>
                  <a:lnTo>
                    <a:pt x="930" y="264"/>
                  </a:lnTo>
                  <a:lnTo>
                    <a:pt x="934" y="254"/>
                  </a:lnTo>
                  <a:lnTo>
                    <a:pt x="942" y="244"/>
                  </a:lnTo>
                  <a:lnTo>
                    <a:pt x="952" y="238"/>
                  </a:lnTo>
                  <a:lnTo>
                    <a:pt x="962" y="234"/>
                  </a:lnTo>
                  <a:lnTo>
                    <a:pt x="976" y="232"/>
                  </a:lnTo>
                  <a:lnTo>
                    <a:pt x="976" y="232"/>
                  </a:lnTo>
                  <a:lnTo>
                    <a:pt x="986" y="232"/>
                  </a:lnTo>
                  <a:lnTo>
                    <a:pt x="994" y="234"/>
                  </a:lnTo>
                  <a:lnTo>
                    <a:pt x="1004" y="240"/>
                  </a:lnTo>
                  <a:lnTo>
                    <a:pt x="1012" y="248"/>
                  </a:lnTo>
                  <a:lnTo>
                    <a:pt x="1012" y="248"/>
                  </a:lnTo>
                  <a:lnTo>
                    <a:pt x="1016" y="254"/>
                  </a:lnTo>
                  <a:lnTo>
                    <a:pt x="1020" y="260"/>
                  </a:lnTo>
                  <a:lnTo>
                    <a:pt x="1022" y="270"/>
                  </a:lnTo>
                  <a:lnTo>
                    <a:pt x="1004" y="272"/>
                  </a:lnTo>
                  <a:lnTo>
                    <a:pt x="1004" y="272"/>
                  </a:lnTo>
                  <a:lnTo>
                    <a:pt x="1002" y="268"/>
                  </a:lnTo>
                  <a:lnTo>
                    <a:pt x="998" y="260"/>
                  </a:lnTo>
                  <a:lnTo>
                    <a:pt x="994" y="256"/>
                  </a:lnTo>
                  <a:lnTo>
                    <a:pt x="990" y="254"/>
                  </a:lnTo>
                  <a:lnTo>
                    <a:pt x="984" y="250"/>
                  </a:lnTo>
                  <a:lnTo>
                    <a:pt x="976" y="250"/>
                  </a:lnTo>
                  <a:lnTo>
                    <a:pt x="976" y="250"/>
                  </a:lnTo>
                  <a:lnTo>
                    <a:pt x="970" y="252"/>
                  </a:lnTo>
                  <a:lnTo>
                    <a:pt x="964" y="254"/>
                  </a:lnTo>
                  <a:lnTo>
                    <a:pt x="958" y="256"/>
                  </a:lnTo>
                  <a:lnTo>
                    <a:pt x="956" y="260"/>
                  </a:lnTo>
                  <a:lnTo>
                    <a:pt x="956" y="260"/>
                  </a:lnTo>
                  <a:lnTo>
                    <a:pt x="952" y="266"/>
                  </a:lnTo>
                  <a:lnTo>
                    <a:pt x="950" y="272"/>
                  </a:lnTo>
                  <a:lnTo>
                    <a:pt x="948" y="282"/>
                  </a:lnTo>
                  <a:lnTo>
                    <a:pt x="946" y="294"/>
                  </a:lnTo>
                  <a:lnTo>
                    <a:pt x="946" y="294"/>
                  </a:lnTo>
                  <a:lnTo>
                    <a:pt x="948" y="310"/>
                  </a:lnTo>
                  <a:lnTo>
                    <a:pt x="950" y="318"/>
                  </a:lnTo>
                  <a:lnTo>
                    <a:pt x="952" y="326"/>
                  </a:lnTo>
                  <a:lnTo>
                    <a:pt x="956" y="332"/>
                  </a:lnTo>
                  <a:lnTo>
                    <a:pt x="962" y="338"/>
                  </a:lnTo>
                  <a:lnTo>
                    <a:pt x="968" y="340"/>
                  </a:lnTo>
                  <a:lnTo>
                    <a:pt x="976" y="342"/>
                  </a:lnTo>
                  <a:lnTo>
                    <a:pt x="976" y="342"/>
                  </a:lnTo>
                  <a:lnTo>
                    <a:pt x="986" y="340"/>
                  </a:lnTo>
                  <a:lnTo>
                    <a:pt x="996" y="334"/>
                  </a:lnTo>
                  <a:lnTo>
                    <a:pt x="1000" y="324"/>
                  </a:lnTo>
                  <a:lnTo>
                    <a:pt x="1002" y="318"/>
                  </a:lnTo>
                  <a:lnTo>
                    <a:pt x="1004" y="312"/>
                  </a:lnTo>
                  <a:lnTo>
                    <a:pt x="978" y="312"/>
                  </a:lnTo>
                  <a:lnTo>
                    <a:pt x="978" y="294"/>
                  </a:lnTo>
                  <a:lnTo>
                    <a:pt x="1024" y="294"/>
                  </a:lnTo>
                  <a:lnTo>
                    <a:pt x="1024" y="358"/>
                  </a:lnTo>
                  <a:close/>
                  <a:moveTo>
                    <a:pt x="1052" y="358"/>
                  </a:moveTo>
                  <a:lnTo>
                    <a:pt x="1052" y="234"/>
                  </a:lnTo>
                  <a:lnTo>
                    <a:pt x="1072" y="234"/>
                  </a:lnTo>
                  <a:lnTo>
                    <a:pt x="1072" y="296"/>
                  </a:lnTo>
                  <a:lnTo>
                    <a:pt x="1072" y="358"/>
                  </a:lnTo>
                  <a:lnTo>
                    <a:pt x="1052" y="358"/>
                  </a:lnTo>
                  <a:close/>
                  <a:moveTo>
                    <a:pt x="1134" y="360"/>
                  </a:moveTo>
                  <a:lnTo>
                    <a:pt x="1134" y="360"/>
                  </a:lnTo>
                  <a:lnTo>
                    <a:pt x="1124" y="358"/>
                  </a:lnTo>
                  <a:lnTo>
                    <a:pt x="1114" y="356"/>
                  </a:lnTo>
                  <a:lnTo>
                    <a:pt x="1108" y="350"/>
                  </a:lnTo>
                  <a:lnTo>
                    <a:pt x="1102" y="344"/>
                  </a:lnTo>
                  <a:lnTo>
                    <a:pt x="1098" y="336"/>
                  </a:lnTo>
                  <a:lnTo>
                    <a:pt x="1094" y="328"/>
                  </a:lnTo>
                  <a:lnTo>
                    <a:pt x="1092" y="312"/>
                  </a:lnTo>
                  <a:lnTo>
                    <a:pt x="1092" y="312"/>
                  </a:lnTo>
                  <a:lnTo>
                    <a:pt x="1092" y="302"/>
                  </a:lnTo>
                  <a:lnTo>
                    <a:pt x="1094" y="294"/>
                  </a:lnTo>
                  <a:lnTo>
                    <a:pt x="1098" y="286"/>
                  </a:lnTo>
                  <a:lnTo>
                    <a:pt x="1104" y="278"/>
                  </a:lnTo>
                  <a:lnTo>
                    <a:pt x="1110" y="272"/>
                  </a:lnTo>
                  <a:lnTo>
                    <a:pt x="1116" y="268"/>
                  </a:lnTo>
                  <a:lnTo>
                    <a:pt x="1126" y="266"/>
                  </a:lnTo>
                  <a:lnTo>
                    <a:pt x="1136" y="264"/>
                  </a:lnTo>
                  <a:lnTo>
                    <a:pt x="1136" y="264"/>
                  </a:lnTo>
                  <a:lnTo>
                    <a:pt x="1146" y="266"/>
                  </a:lnTo>
                  <a:lnTo>
                    <a:pt x="1154" y="268"/>
                  </a:lnTo>
                  <a:lnTo>
                    <a:pt x="1162" y="272"/>
                  </a:lnTo>
                  <a:lnTo>
                    <a:pt x="1168" y="278"/>
                  </a:lnTo>
                  <a:lnTo>
                    <a:pt x="1172" y="286"/>
                  </a:lnTo>
                  <a:lnTo>
                    <a:pt x="1176" y="294"/>
                  </a:lnTo>
                  <a:lnTo>
                    <a:pt x="1178" y="302"/>
                  </a:lnTo>
                  <a:lnTo>
                    <a:pt x="1178" y="312"/>
                  </a:lnTo>
                  <a:lnTo>
                    <a:pt x="1178" y="312"/>
                  </a:lnTo>
                  <a:lnTo>
                    <a:pt x="1176" y="322"/>
                  </a:lnTo>
                  <a:lnTo>
                    <a:pt x="1174" y="332"/>
                  </a:lnTo>
                  <a:lnTo>
                    <a:pt x="1170" y="340"/>
                  </a:lnTo>
                  <a:lnTo>
                    <a:pt x="1164" y="348"/>
                  </a:lnTo>
                  <a:lnTo>
                    <a:pt x="1158" y="352"/>
                  </a:lnTo>
                  <a:lnTo>
                    <a:pt x="1150" y="356"/>
                  </a:lnTo>
                  <a:lnTo>
                    <a:pt x="1142" y="360"/>
                  </a:lnTo>
                  <a:lnTo>
                    <a:pt x="1134" y="360"/>
                  </a:lnTo>
                  <a:lnTo>
                    <a:pt x="1134" y="360"/>
                  </a:lnTo>
                  <a:close/>
                  <a:moveTo>
                    <a:pt x="1136" y="282"/>
                  </a:moveTo>
                  <a:lnTo>
                    <a:pt x="1136" y="282"/>
                  </a:lnTo>
                  <a:lnTo>
                    <a:pt x="1130" y="282"/>
                  </a:lnTo>
                  <a:lnTo>
                    <a:pt x="1124" y="284"/>
                  </a:lnTo>
                  <a:lnTo>
                    <a:pt x="1122" y="288"/>
                  </a:lnTo>
                  <a:lnTo>
                    <a:pt x="1118" y="292"/>
                  </a:lnTo>
                  <a:lnTo>
                    <a:pt x="1116" y="300"/>
                  </a:lnTo>
                  <a:lnTo>
                    <a:pt x="1114" y="312"/>
                  </a:lnTo>
                  <a:lnTo>
                    <a:pt x="1114" y="312"/>
                  </a:lnTo>
                  <a:lnTo>
                    <a:pt x="1114" y="318"/>
                  </a:lnTo>
                  <a:lnTo>
                    <a:pt x="1116" y="330"/>
                  </a:lnTo>
                  <a:lnTo>
                    <a:pt x="1120" y="334"/>
                  </a:lnTo>
                  <a:lnTo>
                    <a:pt x="1122" y="338"/>
                  </a:lnTo>
                  <a:lnTo>
                    <a:pt x="1128" y="342"/>
                  </a:lnTo>
                  <a:lnTo>
                    <a:pt x="1134" y="342"/>
                  </a:lnTo>
                  <a:lnTo>
                    <a:pt x="1134" y="342"/>
                  </a:lnTo>
                  <a:lnTo>
                    <a:pt x="1142" y="342"/>
                  </a:lnTo>
                  <a:lnTo>
                    <a:pt x="1146" y="340"/>
                  </a:lnTo>
                  <a:lnTo>
                    <a:pt x="1150" y="336"/>
                  </a:lnTo>
                  <a:lnTo>
                    <a:pt x="1152" y="330"/>
                  </a:lnTo>
                  <a:lnTo>
                    <a:pt x="1156" y="320"/>
                  </a:lnTo>
                  <a:lnTo>
                    <a:pt x="1156" y="312"/>
                  </a:lnTo>
                  <a:lnTo>
                    <a:pt x="1156" y="312"/>
                  </a:lnTo>
                  <a:lnTo>
                    <a:pt x="1154" y="300"/>
                  </a:lnTo>
                  <a:lnTo>
                    <a:pt x="1152" y="290"/>
                  </a:lnTo>
                  <a:lnTo>
                    <a:pt x="1148" y="286"/>
                  </a:lnTo>
                  <a:lnTo>
                    <a:pt x="1146" y="284"/>
                  </a:lnTo>
                  <a:lnTo>
                    <a:pt x="1140" y="282"/>
                  </a:lnTo>
                  <a:lnTo>
                    <a:pt x="1136" y="282"/>
                  </a:lnTo>
                  <a:lnTo>
                    <a:pt x="1136" y="282"/>
                  </a:lnTo>
                  <a:close/>
                  <a:moveTo>
                    <a:pt x="1196" y="358"/>
                  </a:moveTo>
                  <a:lnTo>
                    <a:pt x="1196" y="234"/>
                  </a:lnTo>
                  <a:lnTo>
                    <a:pt x="1218" y="234"/>
                  </a:lnTo>
                  <a:lnTo>
                    <a:pt x="1218" y="278"/>
                  </a:lnTo>
                  <a:lnTo>
                    <a:pt x="1218" y="278"/>
                  </a:lnTo>
                  <a:lnTo>
                    <a:pt x="1222" y="272"/>
                  </a:lnTo>
                  <a:lnTo>
                    <a:pt x="1226" y="266"/>
                  </a:lnTo>
                  <a:lnTo>
                    <a:pt x="1234" y="264"/>
                  </a:lnTo>
                  <a:lnTo>
                    <a:pt x="1244" y="262"/>
                  </a:lnTo>
                  <a:lnTo>
                    <a:pt x="1244" y="262"/>
                  </a:lnTo>
                  <a:lnTo>
                    <a:pt x="1250" y="262"/>
                  </a:lnTo>
                  <a:lnTo>
                    <a:pt x="1256" y="264"/>
                  </a:lnTo>
                  <a:lnTo>
                    <a:pt x="1262" y="268"/>
                  </a:lnTo>
                  <a:lnTo>
                    <a:pt x="1268" y="274"/>
                  </a:lnTo>
                  <a:lnTo>
                    <a:pt x="1272" y="280"/>
                  </a:lnTo>
                  <a:lnTo>
                    <a:pt x="1276" y="288"/>
                  </a:lnTo>
                  <a:lnTo>
                    <a:pt x="1278" y="298"/>
                  </a:lnTo>
                  <a:lnTo>
                    <a:pt x="1278" y="310"/>
                  </a:lnTo>
                  <a:lnTo>
                    <a:pt x="1278" y="310"/>
                  </a:lnTo>
                  <a:lnTo>
                    <a:pt x="1278" y="320"/>
                  </a:lnTo>
                  <a:lnTo>
                    <a:pt x="1276" y="330"/>
                  </a:lnTo>
                  <a:lnTo>
                    <a:pt x="1272" y="338"/>
                  </a:lnTo>
                  <a:lnTo>
                    <a:pt x="1268" y="346"/>
                  </a:lnTo>
                  <a:lnTo>
                    <a:pt x="1268" y="346"/>
                  </a:lnTo>
                  <a:lnTo>
                    <a:pt x="1262" y="352"/>
                  </a:lnTo>
                  <a:lnTo>
                    <a:pt x="1256" y="356"/>
                  </a:lnTo>
                  <a:lnTo>
                    <a:pt x="1248" y="360"/>
                  </a:lnTo>
                  <a:lnTo>
                    <a:pt x="1240" y="360"/>
                  </a:lnTo>
                  <a:lnTo>
                    <a:pt x="1240" y="360"/>
                  </a:lnTo>
                  <a:lnTo>
                    <a:pt x="1230" y="358"/>
                  </a:lnTo>
                  <a:lnTo>
                    <a:pt x="1222" y="354"/>
                  </a:lnTo>
                  <a:lnTo>
                    <a:pt x="1216" y="348"/>
                  </a:lnTo>
                  <a:lnTo>
                    <a:pt x="1212" y="344"/>
                  </a:lnTo>
                  <a:lnTo>
                    <a:pt x="1206" y="358"/>
                  </a:lnTo>
                  <a:lnTo>
                    <a:pt x="1196" y="358"/>
                  </a:lnTo>
                  <a:close/>
                  <a:moveTo>
                    <a:pt x="1218" y="318"/>
                  </a:moveTo>
                  <a:lnTo>
                    <a:pt x="1218" y="318"/>
                  </a:lnTo>
                  <a:lnTo>
                    <a:pt x="1220" y="330"/>
                  </a:lnTo>
                  <a:lnTo>
                    <a:pt x="1224" y="338"/>
                  </a:lnTo>
                  <a:lnTo>
                    <a:pt x="1230" y="342"/>
                  </a:lnTo>
                  <a:lnTo>
                    <a:pt x="1236" y="342"/>
                  </a:lnTo>
                  <a:lnTo>
                    <a:pt x="1236" y="342"/>
                  </a:lnTo>
                  <a:lnTo>
                    <a:pt x="1244" y="342"/>
                  </a:lnTo>
                  <a:lnTo>
                    <a:pt x="1248" y="340"/>
                  </a:lnTo>
                  <a:lnTo>
                    <a:pt x="1252" y="336"/>
                  </a:lnTo>
                  <a:lnTo>
                    <a:pt x="1254" y="330"/>
                  </a:lnTo>
                  <a:lnTo>
                    <a:pt x="1256" y="320"/>
                  </a:lnTo>
                  <a:lnTo>
                    <a:pt x="1256" y="310"/>
                  </a:lnTo>
                  <a:lnTo>
                    <a:pt x="1256" y="310"/>
                  </a:lnTo>
                  <a:lnTo>
                    <a:pt x="1256" y="300"/>
                  </a:lnTo>
                  <a:lnTo>
                    <a:pt x="1254" y="292"/>
                  </a:lnTo>
                  <a:lnTo>
                    <a:pt x="1252" y="286"/>
                  </a:lnTo>
                  <a:lnTo>
                    <a:pt x="1248" y="282"/>
                  </a:lnTo>
                  <a:lnTo>
                    <a:pt x="1244" y="280"/>
                  </a:lnTo>
                  <a:lnTo>
                    <a:pt x="1238" y="280"/>
                  </a:lnTo>
                  <a:lnTo>
                    <a:pt x="1238" y="280"/>
                  </a:lnTo>
                  <a:lnTo>
                    <a:pt x="1230" y="280"/>
                  </a:lnTo>
                  <a:lnTo>
                    <a:pt x="1224" y="286"/>
                  </a:lnTo>
                  <a:lnTo>
                    <a:pt x="1220" y="294"/>
                  </a:lnTo>
                  <a:lnTo>
                    <a:pt x="1218" y="304"/>
                  </a:lnTo>
                  <a:lnTo>
                    <a:pt x="1218" y="318"/>
                  </a:lnTo>
                  <a:close/>
                  <a:moveTo>
                    <a:pt x="1376" y="340"/>
                  </a:moveTo>
                  <a:lnTo>
                    <a:pt x="1376" y="340"/>
                  </a:lnTo>
                  <a:lnTo>
                    <a:pt x="1376" y="350"/>
                  </a:lnTo>
                  <a:lnTo>
                    <a:pt x="1378" y="358"/>
                  </a:lnTo>
                  <a:lnTo>
                    <a:pt x="1358" y="358"/>
                  </a:lnTo>
                  <a:lnTo>
                    <a:pt x="1358" y="358"/>
                  </a:lnTo>
                  <a:lnTo>
                    <a:pt x="1356" y="348"/>
                  </a:lnTo>
                  <a:lnTo>
                    <a:pt x="1356" y="340"/>
                  </a:lnTo>
                  <a:lnTo>
                    <a:pt x="1356" y="340"/>
                  </a:lnTo>
                  <a:lnTo>
                    <a:pt x="1352" y="346"/>
                  </a:lnTo>
                  <a:lnTo>
                    <a:pt x="1346" y="352"/>
                  </a:lnTo>
                  <a:lnTo>
                    <a:pt x="1338" y="358"/>
                  </a:lnTo>
                  <a:lnTo>
                    <a:pt x="1332" y="360"/>
                  </a:lnTo>
                  <a:lnTo>
                    <a:pt x="1324" y="360"/>
                  </a:lnTo>
                  <a:lnTo>
                    <a:pt x="1324" y="360"/>
                  </a:lnTo>
                  <a:lnTo>
                    <a:pt x="1316" y="360"/>
                  </a:lnTo>
                  <a:lnTo>
                    <a:pt x="1310" y="358"/>
                  </a:lnTo>
                  <a:lnTo>
                    <a:pt x="1306" y="354"/>
                  </a:lnTo>
                  <a:lnTo>
                    <a:pt x="1302" y="352"/>
                  </a:lnTo>
                  <a:lnTo>
                    <a:pt x="1296" y="342"/>
                  </a:lnTo>
                  <a:lnTo>
                    <a:pt x="1294" y="332"/>
                  </a:lnTo>
                  <a:lnTo>
                    <a:pt x="1294" y="332"/>
                  </a:lnTo>
                  <a:lnTo>
                    <a:pt x="1296" y="322"/>
                  </a:lnTo>
                  <a:lnTo>
                    <a:pt x="1300" y="314"/>
                  </a:lnTo>
                  <a:lnTo>
                    <a:pt x="1308" y="308"/>
                  </a:lnTo>
                  <a:lnTo>
                    <a:pt x="1316" y="304"/>
                  </a:lnTo>
                  <a:lnTo>
                    <a:pt x="1326" y="302"/>
                  </a:lnTo>
                  <a:lnTo>
                    <a:pt x="1338" y="300"/>
                  </a:lnTo>
                  <a:lnTo>
                    <a:pt x="1356" y="300"/>
                  </a:lnTo>
                  <a:lnTo>
                    <a:pt x="1356" y="294"/>
                  </a:lnTo>
                  <a:lnTo>
                    <a:pt x="1356" y="294"/>
                  </a:lnTo>
                  <a:lnTo>
                    <a:pt x="1354" y="286"/>
                  </a:lnTo>
                  <a:lnTo>
                    <a:pt x="1348" y="282"/>
                  </a:lnTo>
                  <a:lnTo>
                    <a:pt x="1342" y="280"/>
                  </a:lnTo>
                  <a:lnTo>
                    <a:pt x="1336" y="278"/>
                  </a:lnTo>
                  <a:lnTo>
                    <a:pt x="1336" y="278"/>
                  </a:lnTo>
                  <a:lnTo>
                    <a:pt x="1324" y="280"/>
                  </a:lnTo>
                  <a:lnTo>
                    <a:pt x="1318" y="284"/>
                  </a:lnTo>
                  <a:lnTo>
                    <a:pt x="1316" y="290"/>
                  </a:lnTo>
                  <a:lnTo>
                    <a:pt x="1314" y="294"/>
                  </a:lnTo>
                  <a:lnTo>
                    <a:pt x="1296" y="290"/>
                  </a:lnTo>
                  <a:lnTo>
                    <a:pt x="1296" y="290"/>
                  </a:lnTo>
                  <a:lnTo>
                    <a:pt x="1298" y="284"/>
                  </a:lnTo>
                  <a:lnTo>
                    <a:pt x="1302" y="278"/>
                  </a:lnTo>
                  <a:lnTo>
                    <a:pt x="1306" y="272"/>
                  </a:lnTo>
                  <a:lnTo>
                    <a:pt x="1312" y="270"/>
                  </a:lnTo>
                  <a:lnTo>
                    <a:pt x="1324" y="266"/>
                  </a:lnTo>
                  <a:lnTo>
                    <a:pt x="1338" y="264"/>
                  </a:lnTo>
                  <a:lnTo>
                    <a:pt x="1338" y="264"/>
                  </a:lnTo>
                  <a:lnTo>
                    <a:pt x="1354" y="266"/>
                  </a:lnTo>
                  <a:lnTo>
                    <a:pt x="1360" y="268"/>
                  </a:lnTo>
                  <a:lnTo>
                    <a:pt x="1366" y="270"/>
                  </a:lnTo>
                  <a:lnTo>
                    <a:pt x="1366" y="270"/>
                  </a:lnTo>
                  <a:lnTo>
                    <a:pt x="1372" y="276"/>
                  </a:lnTo>
                  <a:lnTo>
                    <a:pt x="1374" y="284"/>
                  </a:lnTo>
                  <a:lnTo>
                    <a:pt x="1376" y="290"/>
                  </a:lnTo>
                  <a:lnTo>
                    <a:pt x="1376" y="298"/>
                  </a:lnTo>
                  <a:lnTo>
                    <a:pt x="1376" y="340"/>
                  </a:lnTo>
                  <a:close/>
                  <a:moveTo>
                    <a:pt x="1356" y="312"/>
                  </a:moveTo>
                  <a:lnTo>
                    <a:pt x="1356" y="312"/>
                  </a:lnTo>
                  <a:lnTo>
                    <a:pt x="1340" y="312"/>
                  </a:lnTo>
                  <a:lnTo>
                    <a:pt x="1330" y="314"/>
                  </a:lnTo>
                  <a:lnTo>
                    <a:pt x="1330" y="314"/>
                  </a:lnTo>
                  <a:lnTo>
                    <a:pt x="1326" y="316"/>
                  </a:lnTo>
                  <a:lnTo>
                    <a:pt x="1320" y="318"/>
                  </a:lnTo>
                  <a:lnTo>
                    <a:pt x="1316" y="324"/>
                  </a:lnTo>
                  <a:lnTo>
                    <a:pt x="1314" y="330"/>
                  </a:lnTo>
                  <a:lnTo>
                    <a:pt x="1314" y="330"/>
                  </a:lnTo>
                  <a:lnTo>
                    <a:pt x="1316" y="334"/>
                  </a:lnTo>
                  <a:lnTo>
                    <a:pt x="1318" y="338"/>
                  </a:lnTo>
                  <a:lnTo>
                    <a:pt x="1322" y="342"/>
                  </a:lnTo>
                  <a:lnTo>
                    <a:pt x="1332" y="344"/>
                  </a:lnTo>
                  <a:lnTo>
                    <a:pt x="1332" y="344"/>
                  </a:lnTo>
                  <a:lnTo>
                    <a:pt x="1338" y="344"/>
                  </a:lnTo>
                  <a:lnTo>
                    <a:pt x="1344" y="342"/>
                  </a:lnTo>
                  <a:lnTo>
                    <a:pt x="1348" y="338"/>
                  </a:lnTo>
                  <a:lnTo>
                    <a:pt x="1350" y="334"/>
                  </a:lnTo>
                  <a:lnTo>
                    <a:pt x="1354" y="326"/>
                  </a:lnTo>
                  <a:lnTo>
                    <a:pt x="1356" y="320"/>
                  </a:lnTo>
                  <a:lnTo>
                    <a:pt x="1356" y="312"/>
                  </a:lnTo>
                  <a:close/>
                  <a:moveTo>
                    <a:pt x="1514" y="358"/>
                  </a:moveTo>
                  <a:lnTo>
                    <a:pt x="1514" y="252"/>
                  </a:lnTo>
                  <a:lnTo>
                    <a:pt x="1482" y="252"/>
                  </a:lnTo>
                  <a:lnTo>
                    <a:pt x="1482" y="234"/>
                  </a:lnTo>
                  <a:lnTo>
                    <a:pt x="1572" y="234"/>
                  </a:lnTo>
                  <a:lnTo>
                    <a:pt x="1572" y="252"/>
                  </a:lnTo>
                  <a:lnTo>
                    <a:pt x="1538" y="252"/>
                  </a:lnTo>
                  <a:lnTo>
                    <a:pt x="1538" y="358"/>
                  </a:lnTo>
                  <a:lnTo>
                    <a:pt x="1514" y="358"/>
                  </a:lnTo>
                  <a:close/>
                  <a:moveTo>
                    <a:pt x="1578" y="266"/>
                  </a:moveTo>
                  <a:lnTo>
                    <a:pt x="1598" y="266"/>
                  </a:lnTo>
                  <a:lnTo>
                    <a:pt x="1598" y="288"/>
                  </a:lnTo>
                  <a:lnTo>
                    <a:pt x="1598" y="288"/>
                  </a:lnTo>
                  <a:lnTo>
                    <a:pt x="1600" y="282"/>
                  </a:lnTo>
                  <a:lnTo>
                    <a:pt x="1604" y="272"/>
                  </a:lnTo>
                  <a:lnTo>
                    <a:pt x="1608" y="268"/>
                  </a:lnTo>
                  <a:lnTo>
                    <a:pt x="1614" y="266"/>
                  </a:lnTo>
                  <a:lnTo>
                    <a:pt x="1618" y="264"/>
                  </a:lnTo>
                  <a:lnTo>
                    <a:pt x="1626" y="264"/>
                  </a:lnTo>
                  <a:lnTo>
                    <a:pt x="1626" y="286"/>
                  </a:lnTo>
                  <a:lnTo>
                    <a:pt x="1626" y="286"/>
                  </a:lnTo>
                  <a:lnTo>
                    <a:pt x="1616" y="286"/>
                  </a:lnTo>
                  <a:lnTo>
                    <a:pt x="1612" y="288"/>
                  </a:lnTo>
                  <a:lnTo>
                    <a:pt x="1606" y="294"/>
                  </a:lnTo>
                  <a:lnTo>
                    <a:pt x="1606" y="294"/>
                  </a:lnTo>
                  <a:lnTo>
                    <a:pt x="1604" y="298"/>
                  </a:lnTo>
                  <a:lnTo>
                    <a:pt x="1602" y="304"/>
                  </a:lnTo>
                  <a:lnTo>
                    <a:pt x="1600" y="310"/>
                  </a:lnTo>
                  <a:lnTo>
                    <a:pt x="1600" y="320"/>
                  </a:lnTo>
                  <a:lnTo>
                    <a:pt x="1600" y="358"/>
                  </a:lnTo>
                  <a:lnTo>
                    <a:pt x="1578" y="358"/>
                  </a:lnTo>
                  <a:lnTo>
                    <a:pt x="1578" y="266"/>
                  </a:lnTo>
                  <a:close/>
                  <a:moveTo>
                    <a:pt x="1722" y="340"/>
                  </a:moveTo>
                  <a:lnTo>
                    <a:pt x="1722" y="340"/>
                  </a:lnTo>
                  <a:lnTo>
                    <a:pt x="1722" y="350"/>
                  </a:lnTo>
                  <a:lnTo>
                    <a:pt x="1724" y="358"/>
                  </a:lnTo>
                  <a:lnTo>
                    <a:pt x="1704" y="358"/>
                  </a:lnTo>
                  <a:lnTo>
                    <a:pt x="1704" y="358"/>
                  </a:lnTo>
                  <a:lnTo>
                    <a:pt x="1702" y="348"/>
                  </a:lnTo>
                  <a:lnTo>
                    <a:pt x="1700" y="340"/>
                  </a:lnTo>
                  <a:lnTo>
                    <a:pt x="1700" y="340"/>
                  </a:lnTo>
                  <a:lnTo>
                    <a:pt x="1698" y="346"/>
                  </a:lnTo>
                  <a:lnTo>
                    <a:pt x="1692" y="352"/>
                  </a:lnTo>
                  <a:lnTo>
                    <a:pt x="1684" y="358"/>
                  </a:lnTo>
                  <a:lnTo>
                    <a:pt x="1678" y="360"/>
                  </a:lnTo>
                  <a:lnTo>
                    <a:pt x="1670" y="360"/>
                  </a:lnTo>
                  <a:lnTo>
                    <a:pt x="1670" y="360"/>
                  </a:lnTo>
                  <a:lnTo>
                    <a:pt x="1662" y="360"/>
                  </a:lnTo>
                  <a:lnTo>
                    <a:pt x="1656" y="358"/>
                  </a:lnTo>
                  <a:lnTo>
                    <a:pt x="1652" y="354"/>
                  </a:lnTo>
                  <a:lnTo>
                    <a:pt x="1648" y="352"/>
                  </a:lnTo>
                  <a:lnTo>
                    <a:pt x="1642" y="342"/>
                  </a:lnTo>
                  <a:lnTo>
                    <a:pt x="1640" y="332"/>
                  </a:lnTo>
                  <a:lnTo>
                    <a:pt x="1640" y="332"/>
                  </a:lnTo>
                  <a:lnTo>
                    <a:pt x="1642" y="322"/>
                  </a:lnTo>
                  <a:lnTo>
                    <a:pt x="1646" y="314"/>
                  </a:lnTo>
                  <a:lnTo>
                    <a:pt x="1654" y="308"/>
                  </a:lnTo>
                  <a:lnTo>
                    <a:pt x="1662" y="304"/>
                  </a:lnTo>
                  <a:lnTo>
                    <a:pt x="1672" y="302"/>
                  </a:lnTo>
                  <a:lnTo>
                    <a:pt x="1682" y="300"/>
                  </a:lnTo>
                  <a:lnTo>
                    <a:pt x="1700" y="300"/>
                  </a:lnTo>
                  <a:lnTo>
                    <a:pt x="1700" y="294"/>
                  </a:lnTo>
                  <a:lnTo>
                    <a:pt x="1700" y="294"/>
                  </a:lnTo>
                  <a:lnTo>
                    <a:pt x="1700" y="286"/>
                  </a:lnTo>
                  <a:lnTo>
                    <a:pt x="1694" y="282"/>
                  </a:lnTo>
                  <a:lnTo>
                    <a:pt x="1688" y="280"/>
                  </a:lnTo>
                  <a:lnTo>
                    <a:pt x="1682" y="278"/>
                  </a:lnTo>
                  <a:lnTo>
                    <a:pt x="1682" y="278"/>
                  </a:lnTo>
                  <a:lnTo>
                    <a:pt x="1670" y="280"/>
                  </a:lnTo>
                  <a:lnTo>
                    <a:pt x="1664" y="284"/>
                  </a:lnTo>
                  <a:lnTo>
                    <a:pt x="1660" y="290"/>
                  </a:lnTo>
                  <a:lnTo>
                    <a:pt x="1660" y="294"/>
                  </a:lnTo>
                  <a:lnTo>
                    <a:pt x="1642" y="290"/>
                  </a:lnTo>
                  <a:lnTo>
                    <a:pt x="1642" y="290"/>
                  </a:lnTo>
                  <a:lnTo>
                    <a:pt x="1644" y="284"/>
                  </a:lnTo>
                  <a:lnTo>
                    <a:pt x="1648" y="278"/>
                  </a:lnTo>
                  <a:lnTo>
                    <a:pt x="1652" y="272"/>
                  </a:lnTo>
                  <a:lnTo>
                    <a:pt x="1658" y="270"/>
                  </a:lnTo>
                  <a:lnTo>
                    <a:pt x="1670" y="266"/>
                  </a:lnTo>
                  <a:lnTo>
                    <a:pt x="1684" y="264"/>
                  </a:lnTo>
                  <a:lnTo>
                    <a:pt x="1684" y="264"/>
                  </a:lnTo>
                  <a:lnTo>
                    <a:pt x="1700" y="266"/>
                  </a:lnTo>
                  <a:lnTo>
                    <a:pt x="1706" y="268"/>
                  </a:lnTo>
                  <a:lnTo>
                    <a:pt x="1712" y="270"/>
                  </a:lnTo>
                  <a:lnTo>
                    <a:pt x="1712" y="270"/>
                  </a:lnTo>
                  <a:lnTo>
                    <a:pt x="1718" y="276"/>
                  </a:lnTo>
                  <a:lnTo>
                    <a:pt x="1720" y="284"/>
                  </a:lnTo>
                  <a:lnTo>
                    <a:pt x="1722" y="290"/>
                  </a:lnTo>
                  <a:lnTo>
                    <a:pt x="1722" y="298"/>
                  </a:lnTo>
                  <a:lnTo>
                    <a:pt x="1722" y="340"/>
                  </a:lnTo>
                  <a:close/>
                  <a:moveTo>
                    <a:pt x="1700" y="312"/>
                  </a:moveTo>
                  <a:lnTo>
                    <a:pt x="1700" y="312"/>
                  </a:lnTo>
                  <a:lnTo>
                    <a:pt x="1684" y="312"/>
                  </a:lnTo>
                  <a:lnTo>
                    <a:pt x="1676" y="314"/>
                  </a:lnTo>
                  <a:lnTo>
                    <a:pt x="1676" y="314"/>
                  </a:lnTo>
                  <a:lnTo>
                    <a:pt x="1672" y="316"/>
                  </a:lnTo>
                  <a:lnTo>
                    <a:pt x="1666" y="318"/>
                  </a:lnTo>
                  <a:lnTo>
                    <a:pt x="1662" y="324"/>
                  </a:lnTo>
                  <a:lnTo>
                    <a:pt x="1660" y="330"/>
                  </a:lnTo>
                  <a:lnTo>
                    <a:pt x="1660" y="330"/>
                  </a:lnTo>
                  <a:lnTo>
                    <a:pt x="1662" y="334"/>
                  </a:lnTo>
                  <a:lnTo>
                    <a:pt x="1664" y="338"/>
                  </a:lnTo>
                  <a:lnTo>
                    <a:pt x="1668" y="342"/>
                  </a:lnTo>
                  <a:lnTo>
                    <a:pt x="1676" y="344"/>
                  </a:lnTo>
                  <a:lnTo>
                    <a:pt x="1676" y="344"/>
                  </a:lnTo>
                  <a:lnTo>
                    <a:pt x="1684" y="344"/>
                  </a:lnTo>
                  <a:lnTo>
                    <a:pt x="1690" y="342"/>
                  </a:lnTo>
                  <a:lnTo>
                    <a:pt x="1694" y="338"/>
                  </a:lnTo>
                  <a:lnTo>
                    <a:pt x="1696" y="334"/>
                  </a:lnTo>
                  <a:lnTo>
                    <a:pt x="1700" y="326"/>
                  </a:lnTo>
                  <a:lnTo>
                    <a:pt x="1700" y="320"/>
                  </a:lnTo>
                  <a:lnTo>
                    <a:pt x="1700" y="312"/>
                  </a:lnTo>
                  <a:close/>
                  <a:moveTo>
                    <a:pt x="1802" y="358"/>
                  </a:moveTo>
                  <a:lnTo>
                    <a:pt x="1802" y="340"/>
                  </a:lnTo>
                  <a:lnTo>
                    <a:pt x="1802" y="340"/>
                  </a:lnTo>
                  <a:lnTo>
                    <a:pt x="1800" y="346"/>
                  </a:lnTo>
                  <a:lnTo>
                    <a:pt x="1794" y="352"/>
                  </a:lnTo>
                  <a:lnTo>
                    <a:pt x="1786" y="358"/>
                  </a:lnTo>
                  <a:lnTo>
                    <a:pt x="1782" y="360"/>
                  </a:lnTo>
                  <a:lnTo>
                    <a:pt x="1776" y="360"/>
                  </a:lnTo>
                  <a:lnTo>
                    <a:pt x="1776" y="360"/>
                  </a:lnTo>
                  <a:lnTo>
                    <a:pt x="1764" y="358"/>
                  </a:lnTo>
                  <a:lnTo>
                    <a:pt x="1756" y="354"/>
                  </a:lnTo>
                  <a:lnTo>
                    <a:pt x="1750" y="346"/>
                  </a:lnTo>
                  <a:lnTo>
                    <a:pt x="1746" y="340"/>
                  </a:lnTo>
                  <a:lnTo>
                    <a:pt x="1742" y="330"/>
                  </a:lnTo>
                  <a:lnTo>
                    <a:pt x="1742" y="322"/>
                  </a:lnTo>
                  <a:lnTo>
                    <a:pt x="1740" y="310"/>
                  </a:lnTo>
                  <a:lnTo>
                    <a:pt x="1740" y="310"/>
                  </a:lnTo>
                  <a:lnTo>
                    <a:pt x="1742" y="296"/>
                  </a:lnTo>
                  <a:lnTo>
                    <a:pt x="1744" y="288"/>
                  </a:lnTo>
                  <a:lnTo>
                    <a:pt x="1748" y="280"/>
                  </a:lnTo>
                  <a:lnTo>
                    <a:pt x="1752" y="272"/>
                  </a:lnTo>
                  <a:lnTo>
                    <a:pt x="1758" y="268"/>
                  </a:lnTo>
                  <a:lnTo>
                    <a:pt x="1766" y="264"/>
                  </a:lnTo>
                  <a:lnTo>
                    <a:pt x="1776" y="262"/>
                  </a:lnTo>
                  <a:lnTo>
                    <a:pt x="1776" y="262"/>
                  </a:lnTo>
                  <a:lnTo>
                    <a:pt x="1784" y="262"/>
                  </a:lnTo>
                  <a:lnTo>
                    <a:pt x="1790" y="266"/>
                  </a:lnTo>
                  <a:lnTo>
                    <a:pt x="1796" y="270"/>
                  </a:lnTo>
                  <a:lnTo>
                    <a:pt x="1800" y="278"/>
                  </a:lnTo>
                  <a:lnTo>
                    <a:pt x="1800" y="234"/>
                  </a:lnTo>
                  <a:lnTo>
                    <a:pt x="1822" y="234"/>
                  </a:lnTo>
                  <a:lnTo>
                    <a:pt x="1822" y="358"/>
                  </a:lnTo>
                  <a:lnTo>
                    <a:pt x="1802" y="358"/>
                  </a:lnTo>
                  <a:close/>
                  <a:moveTo>
                    <a:pt x="1800" y="304"/>
                  </a:moveTo>
                  <a:lnTo>
                    <a:pt x="1800" y="304"/>
                  </a:lnTo>
                  <a:lnTo>
                    <a:pt x="1800" y="294"/>
                  </a:lnTo>
                  <a:lnTo>
                    <a:pt x="1796" y="286"/>
                  </a:lnTo>
                  <a:lnTo>
                    <a:pt x="1796" y="286"/>
                  </a:lnTo>
                  <a:lnTo>
                    <a:pt x="1790" y="282"/>
                  </a:lnTo>
                  <a:lnTo>
                    <a:pt x="1782" y="280"/>
                  </a:lnTo>
                  <a:lnTo>
                    <a:pt x="1782" y="280"/>
                  </a:lnTo>
                  <a:lnTo>
                    <a:pt x="1776" y="280"/>
                  </a:lnTo>
                  <a:lnTo>
                    <a:pt x="1770" y="284"/>
                  </a:lnTo>
                  <a:lnTo>
                    <a:pt x="1768" y="288"/>
                  </a:lnTo>
                  <a:lnTo>
                    <a:pt x="1766" y="294"/>
                  </a:lnTo>
                  <a:lnTo>
                    <a:pt x="1762" y="304"/>
                  </a:lnTo>
                  <a:lnTo>
                    <a:pt x="1762" y="312"/>
                  </a:lnTo>
                  <a:lnTo>
                    <a:pt x="1762" y="312"/>
                  </a:lnTo>
                  <a:lnTo>
                    <a:pt x="1762" y="320"/>
                  </a:lnTo>
                  <a:lnTo>
                    <a:pt x="1764" y="330"/>
                  </a:lnTo>
                  <a:lnTo>
                    <a:pt x="1768" y="334"/>
                  </a:lnTo>
                  <a:lnTo>
                    <a:pt x="1770" y="340"/>
                  </a:lnTo>
                  <a:lnTo>
                    <a:pt x="1776" y="342"/>
                  </a:lnTo>
                  <a:lnTo>
                    <a:pt x="1782" y="342"/>
                  </a:lnTo>
                  <a:lnTo>
                    <a:pt x="1782" y="342"/>
                  </a:lnTo>
                  <a:lnTo>
                    <a:pt x="1788" y="342"/>
                  </a:lnTo>
                  <a:lnTo>
                    <a:pt x="1794" y="336"/>
                  </a:lnTo>
                  <a:lnTo>
                    <a:pt x="1800" y="330"/>
                  </a:lnTo>
                  <a:lnTo>
                    <a:pt x="1800" y="320"/>
                  </a:lnTo>
                  <a:lnTo>
                    <a:pt x="1800" y="304"/>
                  </a:lnTo>
                  <a:close/>
                  <a:moveTo>
                    <a:pt x="1924" y="332"/>
                  </a:moveTo>
                  <a:lnTo>
                    <a:pt x="1924" y="332"/>
                  </a:lnTo>
                  <a:lnTo>
                    <a:pt x="1922" y="338"/>
                  </a:lnTo>
                  <a:lnTo>
                    <a:pt x="1918" y="344"/>
                  </a:lnTo>
                  <a:lnTo>
                    <a:pt x="1908" y="354"/>
                  </a:lnTo>
                  <a:lnTo>
                    <a:pt x="1896" y="358"/>
                  </a:lnTo>
                  <a:lnTo>
                    <a:pt x="1884" y="360"/>
                  </a:lnTo>
                  <a:lnTo>
                    <a:pt x="1884" y="360"/>
                  </a:lnTo>
                  <a:lnTo>
                    <a:pt x="1872" y="358"/>
                  </a:lnTo>
                  <a:lnTo>
                    <a:pt x="1864" y="356"/>
                  </a:lnTo>
                  <a:lnTo>
                    <a:pt x="1856" y="350"/>
                  </a:lnTo>
                  <a:lnTo>
                    <a:pt x="1850" y="344"/>
                  </a:lnTo>
                  <a:lnTo>
                    <a:pt x="1846" y="338"/>
                  </a:lnTo>
                  <a:lnTo>
                    <a:pt x="1844" y="330"/>
                  </a:lnTo>
                  <a:lnTo>
                    <a:pt x="1842" y="320"/>
                  </a:lnTo>
                  <a:lnTo>
                    <a:pt x="1840" y="312"/>
                  </a:lnTo>
                  <a:lnTo>
                    <a:pt x="1840" y="312"/>
                  </a:lnTo>
                  <a:lnTo>
                    <a:pt x="1842" y="302"/>
                  </a:lnTo>
                  <a:lnTo>
                    <a:pt x="1844" y="294"/>
                  </a:lnTo>
                  <a:lnTo>
                    <a:pt x="1848" y="286"/>
                  </a:lnTo>
                  <a:lnTo>
                    <a:pt x="1852" y="278"/>
                  </a:lnTo>
                  <a:lnTo>
                    <a:pt x="1858" y="272"/>
                  </a:lnTo>
                  <a:lnTo>
                    <a:pt x="1866" y="268"/>
                  </a:lnTo>
                  <a:lnTo>
                    <a:pt x="1874" y="264"/>
                  </a:lnTo>
                  <a:lnTo>
                    <a:pt x="1884" y="264"/>
                  </a:lnTo>
                  <a:lnTo>
                    <a:pt x="1884" y="264"/>
                  </a:lnTo>
                  <a:lnTo>
                    <a:pt x="1894" y="266"/>
                  </a:lnTo>
                  <a:lnTo>
                    <a:pt x="1904" y="268"/>
                  </a:lnTo>
                  <a:lnTo>
                    <a:pt x="1910" y="272"/>
                  </a:lnTo>
                  <a:lnTo>
                    <a:pt x="1916" y="280"/>
                  </a:lnTo>
                  <a:lnTo>
                    <a:pt x="1920" y="286"/>
                  </a:lnTo>
                  <a:lnTo>
                    <a:pt x="1924" y="296"/>
                  </a:lnTo>
                  <a:lnTo>
                    <a:pt x="1926" y="304"/>
                  </a:lnTo>
                  <a:lnTo>
                    <a:pt x="1926" y="314"/>
                  </a:lnTo>
                  <a:lnTo>
                    <a:pt x="1862" y="314"/>
                  </a:lnTo>
                  <a:lnTo>
                    <a:pt x="1862" y="314"/>
                  </a:lnTo>
                  <a:lnTo>
                    <a:pt x="1862" y="324"/>
                  </a:lnTo>
                  <a:lnTo>
                    <a:pt x="1864" y="330"/>
                  </a:lnTo>
                  <a:lnTo>
                    <a:pt x="1868" y="336"/>
                  </a:lnTo>
                  <a:lnTo>
                    <a:pt x="1868" y="336"/>
                  </a:lnTo>
                  <a:lnTo>
                    <a:pt x="1870" y="340"/>
                  </a:lnTo>
                  <a:lnTo>
                    <a:pt x="1874" y="342"/>
                  </a:lnTo>
                  <a:lnTo>
                    <a:pt x="1884" y="344"/>
                  </a:lnTo>
                  <a:lnTo>
                    <a:pt x="1884" y="344"/>
                  </a:lnTo>
                  <a:lnTo>
                    <a:pt x="1894" y="342"/>
                  </a:lnTo>
                  <a:lnTo>
                    <a:pt x="1900" y="338"/>
                  </a:lnTo>
                  <a:lnTo>
                    <a:pt x="1904" y="334"/>
                  </a:lnTo>
                  <a:lnTo>
                    <a:pt x="1906" y="328"/>
                  </a:lnTo>
                  <a:lnTo>
                    <a:pt x="1924" y="332"/>
                  </a:lnTo>
                  <a:close/>
                  <a:moveTo>
                    <a:pt x="1904" y="302"/>
                  </a:moveTo>
                  <a:lnTo>
                    <a:pt x="1904" y="302"/>
                  </a:lnTo>
                  <a:lnTo>
                    <a:pt x="1904" y="294"/>
                  </a:lnTo>
                  <a:lnTo>
                    <a:pt x="1900" y="286"/>
                  </a:lnTo>
                  <a:lnTo>
                    <a:pt x="1900" y="286"/>
                  </a:lnTo>
                  <a:lnTo>
                    <a:pt x="1892" y="280"/>
                  </a:lnTo>
                  <a:lnTo>
                    <a:pt x="1888" y="280"/>
                  </a:lnTo>
                  <a:lnTo>
                    <a:pt x="1884" y="278"/>
                  </a:lnTo>
                  <a:lnTo>
                    <a:pt x="1884" y="278"/>
                  </a:lnTo>
                  <a:lnTo>
                    <a:pt x="1878" y="280"/>
                  </a:lnTo>
                  <a:lnTo>
                    <a:pt x="1874" y="280"/>
                  </a:lnTo>
                  <a:lnTo>
                    <a:pt x="1870" y="284"/>
                  </a:lnTo>
                  <a:lnTo>
                    <a:pt x="1866" y="288"/>
                  </a:lnTo>
                  <a:lnTo>
                    <a:pt x="1866" y="288"/>
                  </a:lnTo>
                  <a:lnTo>
                    <a:pt x="1864" y="294"/>
                  </a:lnTo>
                  <a:lnTo>
                    <a:pt x="1862" y="302"/>
                  </a:lnTo>
                  <a:lnTo>
                    <a:pt x="1904" y="302"/>
                  </a:lnTo>
                  <a:close/>
                  <a:moveTo>
                    <a:pt x="0" y="388"/>
                  </a:moveTo>
                  <a:lnTo>
                    <a:pt x="0" y="370"/>
                  </a:lnTo>
                  <a:lnTo>
                    <a:pt x="298" y="224"/>
                  </a:lnTo>
                  <a:lnTo>
                    <a:pt x="298" y="260"/>
                  </a:lnTo>
                  <a:lnTo>
                    <a:pt x="0" y="388"/>
                  </a:lnTo>
                  <a:close/>
                  <a:moveTo>
                    <a:pt x="732" y="74"/>
                  </a:moveTo>
                  <a:lnTo>
                    <a:pt x="732" y="10"/>
                  </a:lnTo>
                  <a:lnTo>
                    <a:pt x="464" y="142"/>
                  </a:lnTo>
                  <a:lnTo>
                    <a:pt x="464" y="178"/>
                  </a:lnTo>
                  <a:lnTo>
                    <a:pt x="732" y="74"/>
                  </a:lnTo>
                  <a:close/>
                  <a:moveTo>
                    <a:pt x="550" y="0"/>
                  </a:moveTo>
                  <a:lnTo>
                    <a:pt x="92" y="264"/>
                  </a:lnTo>
                  <a:lnTo>
                    <a:pt x="92" y="288"/>
                  </a:lnTo>
                  <a:lnTo>
                    <a:pt x="550" y="62"/>
                  </a:lnTo>
                  <a:lnTo>
                    <a:pt x="550" y="0"/>
                  </a:lnTo>
                  <a:close/>
                  <a:moveTo>
                    <a:pt x="630" y="256"/>
                  </a:moveTo>
                  <a:lnTo>
                    <a:pt x="630" y="234"/>
                  </a:lnTo>
                  <a:lnTo>
                    <a:pt x="652" y="234"/>
                  </a:lnTo>
                  <a:lnTo>
                    <a:pt x="652" y="244"/>
                  </a:lnTo>
                  <a:lnTo>
                    <a:pt x="652" y="256"/>
                  </a:lnTo>
                  <a:lnTo>
                    <a:pt x="630" y="256"/>
                  </a:lnTo>
                  <a:close/>
                  <a:moveTo>
                    <a:pt x="630" y="358"/>
                  </a:moveTo>
                  <a:lnTo>
                    <a:pt x="630" y="266"/>
                  </a:lnTo>
                  <a:lnTo>
                    <a:pt x="652" y="266"/>
                  </a:lnTo>
                  <a:lnTo>
                    <a:pt x="652" y="312"/>
                  </a:lnTo>
                  <a:lnTo>
                    <a:pt x="652" y="358"/>
                  </a:lnTo>
                  <a:lnTo>
                    <a:pt x="630" y="358"/>
                  </a:lnTo>
                  <a:close/>
                  <a:moveTo>
                    <a:pt x="1404" y="358"/>
                  </a:moveTo>
                  <a:lnTo>
                    <a:pt x="1404" y="234"/>
                  </a:lnTo>
                  <a:lnTo>
                    <a:pt x="1424" y="234"/>
                  </a:lnTo>
                  <a:lnTo>
                    <a:pt x="1424" y="296"/>
                  </a:lnTo>
                  <a:lnTo>
                    <a:pt x="1424" y="358"/>
                  </a:lnTo>
                  <a:lnTo>
                    <a:pt x="1404" y="35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7" name="Freeform 7"/>
            <p:cNvSpPr>
              <a:spLocks noEditPoints="1"/>
            </p:cNvSpPr>
            <p:nvPr/>
          </p:nvSpPr>
          <p:spPr bwMode="auto">
            <a:xfrm>
              <a:off x="13833475" y="5194300"/>
              <a:ext cx="92075" cy="47625"/>
            </a:xfrm>
            <a:custGeom>
              <a:avLst/>
              <a:gdLst>
                <a:gd name="T0" fmla="*/ 8 w 58"/>
                <a:gd name="T1" fmla="*/ 30 h 30"/>
                <a:gd name="T2" fmla="*/ 8 w 58"/>
                <a:gd name="T3" fmla="*/ 6 h 30"/>
                <a:gd name="T4" fmla="*/ 0 w 58"/>
                <a:gd name="T5" fmla="*/ 6 h 30"/>
                <a:gd name="T6" fmla="*/ 0 w 58"/>
                <a:gd name="T7" fmla="*/ 0 h 30"/>
                <a:gd name="T8" fmla="*/ 24 w 58"/>
                <a:gd name="T9" fmla="*/ 0 h 30"/>
                <a:gd name="T10" fmla="*/ 24 w 58"/>
                <a:gd name="T11" fmla="*/ 6 h 30"/>
                <a:gd name="T12" fmla="*/ 16 w 58"/>
                <a:gd name="T13" fmla="*/ 6 h 30"/>
                <a:gd name="T14" fmla="*/ 16 w 58"/>
                <a:gd name="T15" fmla="*/ 30 h 30"/>
                <a:gd name="T16" fmla="*/ 8 w 58"/>
                <a:gd name="T17" fmla="*/ 30 h 30"/>
                <a:gd name="T18" fmla="*/ 50 w 58"/>
                <a:gd name="T19" fmla="*/ 30 h 30"/>
                <a:gd name="T20" fmla="*/ 50 w 58"/>
                <a:gd name="T21" fmla="*/ 8 h 30"/>
                <a:gd name="T22" fmla="*/ 42 w 58"/>
                <a:gd name="T23" fmla="*/ 30 h 30"/>
                <a:gd name="T24" fmla="*/ 40 w 58"/>
                <a:gd name="T25" fmla="*/ 30 h 30"/>
                <a:gd name="T26" fmla="*/ 32 w 58"/>
                <a:gd name="T27" fmla="*/ 8 h 30"/>
                <a:gd name="T28" fmla="*/ 32 w 58"/>
                <a:gd name="T29" fmla="*/ 30 h 30"/>
                <a:gd name="T30" fmla="*/ 26 w 58"/>
                <a:gd name="T31" fmla="*/ 30 h 30"/>
                <a:gd name="T32" fmla="*/ 26 w 58"/>
                <a:gd name="T33" fmla="*/ 0 h 30"/>
                <a:gd name="T34" fmla="*/ 36 w 58"/>
                <a:gd name="T35" fmla="*/ 0 h 30"/>
                <a:gd name="T36" fmla="*/ 42 w 58"/>
                <a:gd name="T37" fmla="*/ 18 h 30"/>
                <a:gd name="T38" fmla="*/ 48 w 58"/>
                <a:gd name="T39" fmla="*/ 0 h 30"/>
                <a:gd name="T40" fmla="*/ 58 w 58"/>
                <a:gd name="T41" fmla="*/ 0 h 30"/>
                <a:gd name="T42" fmla="*/ 58 w 58"/>
                <a:gd name="T43" fmla="*/ 30 h 30"/>
                <a:gd name="T44" fmla="*/ 50 w 58"/>
                <a:gd name="T4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30">
                  <a:moveTo>
                    <a:pt x="8" y="30"/>
                  </a:moveTo>
                  <a:lnTo>
                    <a:pt x="8" y="6"/>
                  </a:lnTo>
                  <a:lnTo>
                    <a:pt x="0" y="6"/>
                  </a:lnTo>
                  <a:lnTo>
                    <a:pt x="0" y="0"/>
                  </a:lnTo>
                  <a:lnTo>
                    <a:pt x="24" y="0"/>
                  </a:lnTo>
                  <a:lnTo>
                    <a:pt x="24" y="6"/>
                  </a:lnTo>
                  <a:lnTo>
                    <a:pt x="16" y="6"/>
                  </a:lnTo>
                  <a:lnTo>
                    <a:pt x="16" y="30"/>
                  </a:lnTo>
                  <a:lnTo>
                    <a:pt x="8" y="30"/>
                  </a:lnTo>
                  <a:close/>
                  <a:moveTo>
                    <a:pt x="50" y="30"/>
                  </a:moveTo>
                  <a:lnTo>
                    <a:pt x="50" y="8"/>
                  </a:lnTo>
                  <a:lnTo>
                    <a:pt x="42" y="30"/>
                  </a:lnTo>
                  <a:lnTo>
                    <a:pt x="40" y="30"/>
                  </a:lnTo>
                  <a:lnTo>
                    <a:pt x="32" y="8"/>
                  </a:lnTo>
                  <a:lnTo>
                    <a:pt x="32" y="30"/>
                  </a:lnTo>
                  <a:lnTo>
                    <a:pt x="26" y="30"/>
                  </a:lnTo>
                  <a:lnTo>
                    <a:pt x="26" y="0"/>
                  </a:lnTo>
                  <a:lnTo>
                    <a:pt x="36" y="0"/>
                  </a:lnTo>
                  <a:lnTo>
                    <a:pt x="42" y="18"/>
                  </a:lnTo>
                  <a:lnTo>
                    <a:pt x="48" y="0"/>
                  </a:lnTo>
                  <a:lnTo>
                    <a:pt x="58" y="0"/>
                  </a:lnTo>
                  <a:lnTo>
                    <a:pt x="58" y="30"/>
                  </a:lnTo>
                  <a:lnTo>
                    <a:pt x="50" y="30"/>
                  </a:lnTo>
                  <a:close/>
                </a:path>
              </a:pathLst>
            </a:custGeom>
            <a:solidFill>
              <a:srgbClr val="F58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sp>
        <p:nvSpPr>
          <p:cNvPr id="11" name="Right Triangle 10"/>
          <p:cNvSpPr/>
          <p:nvPr userDrawn="1"/>
        </p:nvSpPr>
        <p:spPr>
          <a:xfrm rot="10800000" flipH="1">
            <a:off x="0" y="-1"/>
            <a:ext cx="2146986" cy="937173"/>
          </a:xfrm>
          <a:prstGeom prst="r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tIns="45709" rIns="0" bIns="0" rtlCol="0" anchor="ctr"/>
          <a:lstStyle/>
          <a:p>
            <a:pPr algn="ctr"/>
            <a:endParaRPr lang="en-US" dirty="0"/>
          </a:p>
        </p:txBody>
      </p:sp>
    </p:spTree>
    <p:extLst>
      <p:ext uri="{BB962C8B-B14F-4D97-AF65-F5344CB8AC3E}">
        <p14:creationId xmlns:p14="http://schemas.microsoft.com/office/powerpoint/2010/main" val="1776404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Slide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705D4A-7E0A-4F4F-B2F1-C98D4C79D9C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8" name="Right Triangle 7">
            <a:extLst>
              <a:ext uri="{FF2B5EF4-FFF2-40B4-BE49-F238E27FC236}">
                <a16:creationId xmlns:a16="http://schemas.microsoft.com/office/drawing/2014/main" id="{F0F62E75-49BE-4E16-9AA7-E9B74755FE4D}"/>
              </a:ext>
            </a:extLst>
          </p:cNvPr>
          <p:cNvSpPr/>
          <p:nvPr userDrawn="1"/>
        </p:nvSpPr>
        <p:spPr>
          <a:xfrm rot="10800000" flipH="1">
            <a:off x="0" y="-1"/>
            <a:ext cx="2146986" cy="937173"/>
          </a:xfrm>
          <a:prstGeom prst="r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tIns="45709" rIns="0" bIns="0" rtlCol="0" anchor="ctr"/>
          <a:lstStyle/>
          <a:p>
            <a:pPr algn="ctr"/>
            <a:endParaRPr lang="en-US" dirty="0"/>
          </a:p>
        </p:txBody>
      </p:sp>
    </p:spTree>
    <p:extLst>
      <p:ext uri="{BB962C8B-B14F-4D97-AF65-F5344CB8AC3E}">
        <p14:creationId xmlns:p14="http://schemas.microsoft.com/office/powerpoint/2010/main" val="231280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4" name="Picture 9" descr="2012 cover mountain.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 y="-9524"/>
            <a:ext cx="9155113"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Triangle 5"/>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sp>
        <p:nvSpPr>
          <p:cNvPr id="12" name="Title 1"/>
          <p:cNvSpPr>
            <a:spLocks noGrp="1"/>
          </p:cNvSpPr>
          <p:nvPr>
            <p:ph type="ctrTitle"/>
          </p:nvPr>
        </p:nvSpPr>
        <p:spPr bwMode="auto">
          <a:xfrm>
            <a:off x="682624" y="3291840"/>
            <a:ext cx="7772400" cy="857250"/>
          </a:xfrm>
        </p:spPr>
        <p:txBody>
          <a:bodyPr>
            <a:noAutofit/>
          </a:bodyPr>
          <a:lstStyle>
            <a:lvl1pPr algn="l">
              <a:lnSpc>
                <a:spcPct val="95000"/>
              </a:lnSpc>
              <a:defRPr sz="2100">
                <a:solidFill>
                  <a:schemeClr val="accent3"/>
                </a:solidFill>
              </a:defRPr>
            </a:lvl1pPr>
          </a:lstStyle>
          <a:p>
            <a:r>
              <a:rPr lang="en-US"/>
              <a:t>Click to edit Master title style</a:t>
            </a:r>
            <a:endParaRPr lang="en-US" dirty="0"/>
          </a:p>
        </p:txBody>
      </p:sp>
      <p:sp>
        <p:nvSpPr>
          <p:cNvPr id="15" name="Subtitle 2"/>
          <p:cNvSpPr>
            <a:spLocks noGrp="1"/>
          </p:cNvSpPr>
          <p:nvPr>
            <p:ph type="subTitle" idx="1"/>
          </p:nvPr>
        </p:nvSpPr>
        <p:spPr bwMode="auto">
          <a:xfrm>
            <a:off x="682624" y="4286252"/>
            <a:ext cx="77724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43390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4" name="Picture 9" descr="AMPT PPT Cover 02 25Apr201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Triangle 5"/>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sp>
        <p:nvSpPr>
          <p:cNvPr id="2" name="Title 1"/>
          <p:cNvSpPr>
            <a:spLocks noGrp="1"/>
          </p:cNvSpPr>
          <p:nvPr>
            <p:ph type="ctrTitle"/>
          </p:nvPr>
        </p:nvSpPr>
        <p:spPr bwMode="auto">
          <a:xfrm>
            <a:off x="682624" y="3291840"/>
            <a:ext cx="7772400" cy="857250"/>
          </a:xfrm>
        </p:spPr>
        <p:txBody>
          <a:bodyPr>
            <a:noAutofit/>
          </a:bodyPr>
          <a:lstStyle>
            <a:lvl1pPr algn="l">
              <a:lnSpc>
                <a:spcPct val="95000"/>
              </a:lnSpc>
              <a:defRPr sz="21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682624" y="4286252"/>
            <a:ext cx="77724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3120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pic>
        <p:nvPicPr>
          <p:cNvPr id="4" name="Picture 9" descr="AMPT PPT Cover 03 25Apr201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Triangle 4"/>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pic>
        <p:nvPicPr>
          <p:cNvPr id="6" name="Picture 11" descr="APMT_Tag_Ver_ColorPos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bwMode="auto">
          <a:xfrm>
            <a:off x="682624" y="3291840"/>
            <a:ext cx="5257800" cy="857250"/>
          </a:xfrm>
        </p:spPr>
        <p:txBody>
          <a:bodyPr>
            <a:noAutofit/>
          </a:bodyPr>
          <a:lstStyle>
            <a:lvl1pPr algn="l">
              <a:lnSpc>
                <a:spcPct val="95000"/>
              </a:lnSpc>
              <a:defRPr sz="21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682624" y="4286252"/>
            <a:ext cx="52578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43254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pic>
        <p:nvPicPr>
          <p:cNvPr id="4" name="Picture 9" descr="AMPT PPT Cover 04 25Apr201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hidden">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APMT_Tag_Ver_ColorRev_PNG.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black">
          <a:xfrm>
            <a:off x="6340477" y="4514851"/>
            <a:ext cx="22590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Triangle 5"/>
          <p:cNvSpPr/>
          <p:nvPr/>
        </p:nvSpPr>
        <p:spPr bwMode="hidden">
          <a:xfrm rot="5400000">
            <a:off x="969964" y="-969962"/>
            <a:ext cx="1241425" cy="318135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sp>
        <p:nvSpPr>
          <p:cNvPr id="2" name="Title 1"/>
          <p:cNvSpPr>
            <a:spLocks noGrp="1"/>
          </p:cNvSpPr>
          <p:nvPr>
            <p:ph type="ctrTitle"/>
          </p:nvPr>
        </p:nvSpPr>
        <p:spPr bwMode="auto">
          <a:xfrm>
            <a:off x="682624" y="3291840"/>
            <a:ext cx="7772400" cy="857250"/>
          </a:xfrm>
        </p:spPr>
        <p:txBody>
          <a:bodyPr>
            <a:noAutofit/>
          </a:bodyPr>
          <a:lstStyle>
            <a:lvl1pPr algn="l">
              <a:lnSpc>
                <a:spcPct val="95000"/>
              </a:lnSpc>
              <a:defRPr sz="21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682624" y="4286252"/>
            <a:ext cx="7772400" cy="418309"/>
          </a:xfrm>
        </p:spPr>
        <p:txBody>
          <a:bodyPr>
            <a:noAutofit/>
          </a:bodyPr>
          <a:lstStyle>
            <a:lvl1pPr marL="0" indent="0" algn="l">
              <a:buNone/>
              <a:defRPr sz="1575" b="0">
                <a:solidFill>
                  <a:schemeClr val="bg1"/>
                </a:solidFill>
              </a:defRPr>
            </a:lvl1pPr>
            <a:lvl2pPr marL="402325" indent="0" algn="ctr">
              <a:buNone/>
              <a:defRPr>
                <a:solidFill>
                  <a:schemeClr val="tx1">
                    <a:tint val="75000"/>
                  </a:schemeClr>
                </a:solidFill>
              </a:defRPr>
            </a:lvl2pPr>
            <a:lvl3pPr marL="804650" indent="0" algn="ctr">
              <a:buNone/>
              <a:defRPr>
                <a:solidFill>
                  <a:schemeClr val="tx1">
                    <a:tint val="75000"/>
                  </a:schemeClr>
                </a:solidFill>
              </a:defRPr>
            </a:lvl3pPr>
            <a:lvl4pPr marL="1206974" indent="0" algn="ctr">
              <a:buNone/>
              <a:defRPr>
                <a:solidFill>
                  <a:schemeClr val="tx1">
                    <a:tint val="75000"/>
                  </a:schemeClr>
                </a:solidFill>
              </a:defRPr>
            </a:lvl4pPr>
            <a:lvl5pPr marL="1609298" indent="0" algn="ctr">
              <a:buNone/>
              <a:defRPr>
                <a:solidFill>
                  <a:schemeClr val="tx1">
                    <a:tint val="75000"/>
                  </a:schemeClr>
                </a:solidFill>
              </a:defRPr>
            </a:lvl5pPr>
            <a:lvl6pPr marL="2011623" indent="0" algn="ctr">
              <a:buNone/>
              <a:defRPr>
                <a:solidFill>
                  <a:schemeClr val="tx1">
                    <a:tint val="75000"/>
                  </a:schemeClr>
                </a:solidFill>
              </a:defRPr>
            </a:lvl6pPr>
            <a:lvl7pPr marL="2413948" indent="0" algn="ctr">
              <a:buNone/>
              <a:defRPr>
                <a:solidFill>
                  <a:schemeClr val="tx1">
                    <a:tint val="75000"/>
                  </a:schemeClr>
                </a:solidFill>
              </a:defRPr>
            </a:lvl7pPr>
            <a:lvl8pPr marL="2816272" indent="0" algn="ctr">
              <a:buNone/>
              <a:defRPr>
                <a:solidFill>
                  <a:schemeClr val="tx1">
                    <a:tint val="75000"/>
                  </a:schemeClr>
                </a:solidFill>
              </a:defRPr>
            </a:lvl8pPr>
            <a:lvl9pPr marL="321859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282213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18.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66CCFF">
            <a:alpha val="71000"/>
          </a:srgb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5800" y="17145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85800" y="1028700"/>
            <a:ext cx="7772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143000" y="4800600"/>
            <a:ext cx="1371600" cy="171450"/>
          </a:xfrm>
          <a:prstGeom prst="rect">
            <a:avLst/>
          </a:prstGeom>
        </p:spPr>
        <p:txBody>
          <a:bodyPr vert="horz" lIns="0" tIns="0" rIns="0" bIns="0" rtlCol="0" anchor="b" anchorCtr="0"/>
          <a:lstStyle>
            <a:lvl1pPr algn="l" fontAlgn="auto">
              <a:spcBef>
                <a:spcPts val="0"/>
              </a:spcBef>
              <a:spcAft>
                <a:spcPts val="0"/>
              </a:spcAft>
              <a:defRPr sz="900">
                <a:solidFill>
                  <a:schemeClr val="tx1"/>
                </a:solidFill>
                <a:latin typeface="Verdana"/>
                <a:cs typeface="+mn-cs"/>
              </a:defRPr>
            </a:lvl1pPr>
          </a:lstStyle>
          <a:p>
            <a:pPr>
              <a:defRPr/>
            </a:pPr>
            <a:endParaRPr lang="en-US" sz="1400" dirty="0">
              <a:solidFill>
                <a:schemeClr val="tx2"/>
              </a:solidFill>
            </a:endParaRPr>
          </a:p>
        </p:txBody>
      </p:sp>
      <p:sp>
        <p:nvSpPr>
          <p:cNvPr id="5" name="Footer Placeholder 4"/>
          <p:cNvSpPr>
            <a:spLocks noGrp="1"/>
          </p:cNvSpPr>
          <p:nvPr>
            <p:ph type="ftr" sz="quarter" idx="3"/>
          </p:nvPr>
        </p:nvSpPr>
        <p:spPr>
          <a:xfrm>
            <a:off x="2514602" y="4800600"/>
            <a:ext cx="3794125" cy="171450"/>
          </a:xfrm>
          <a:prstGeom prst="rect">
            <a:avLst/>
          </a:prstGeom>
        </p:spPr>
        <p:txBody>
          <a:bodyPr vert="horz" lIns="0" tIns="0" rIns="0" bIns="0" rtlCol="0" anchor="b" anchorCtr="0"/>
          <a:lstStyle>
            <a:lvl1pPr algn="r" fontAlgn="auto">
              <a:spcBef>
                <a:spcPts val="0"/>
              </a:spcBef>
              <a:spcAft>
                <a:spcPts val="0"/>
              </a:spcAft>
              <a:defRPr sz="1400">
                <a:solidFill>
                  <a:schemeClr val="tx2"/>
                </a:solidFill>
                <a:latin typeface="Verdana"/>
                <a:cs typeface="+mn-cs"/>
              </a:defRPr>
            </a:lvl1pPr>
          </a:lstStyle>
          <a:p>
            <a:pPr>
              <a:defRPr/>
            </a:pPr>
            <a:endParaRPr lang="en-US" dirty="0"/>
          </a:p>
        </p:txBody>
      </p:sp>
      <p:sp>
        <p:nvSpPr>
          <p:cNvPr id="6" name="Slide Number Placeholder 5"/>
          <p:cNvSpPr>
            <a:spLocks noGrp="1"/>
          </p:cNvSpPr>
          <p:nvPr>
            <p:ph type="sldNum" sz="quarter" idx="4"/>
          </p:nvPr>
        </p:nvSpPr>
        <p:spPr>
          <a:xfrm>
            <a:off x="685800" y="4800600"/>
            <a:ext cx="457200" cy="171450"/>
          </a:xfrm>
          <a:prstGeom prst="rect">
            <a:avLst/>
          </a:prstGeom>
        </p:spPr>
        <p:txBody>
          <a:bodyPr vert="horz" lIns="0" tIns="0" rIns="0" bIns="0" rtlCol="0" anchor="b" anchorCtr="0"/>
          <a:lstStyle>
            <a:lvl1pPr algn="ctr" fontAlgn="auto">
              <a:spcBef>
                <a:spcPts val="0"/>
              </a:spcBef>
              <a:spcAft>
                <a:spcPts val="0"/>
              </a:spcAft>
              <a:defRPr sz="1400" b="1">
                <a:solidFill>
                  <a:srgbClr val="FFFFFF"/>
                </a:solidFill>
                <a:latin typeface="Verdana"/>
                <a:cs typeface="+mn-cs"/>
              </a:defRPr>
            </a:lvl1pPr>
          </a:lstStyle>
          <a:p>
            <a:pPr>
              <a:defRPr/>
            </a:pPr>
            <a:fld id="{B5DEDFF3-1197-4CA8-B9C3-631AF09817B7}" type="slidenum">
              <a:rPr lang="en-US"/>
              <a:pPr>
                <a:defRPr/>
              </a:pPr>
              <a:t>‹#›</a:t>
            </a:fld>
            <a:endParaRPr lang="en-US" dirty="0"/>
          </a:p>
        </p:txBody>
      </p:sp>
      <p:pic>
        <p:nvPicPr>
          <p:cNvPr id="1031" name="Picture 24" descr="APMT_Logo_Black_PNG.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340477" y="4748214"/>
            <a:ext cx="22590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ight Triangle 8"/>
          <p:cNvSpPr/>
          <p:nvPr/>
        </p:nvSpPr>
        <p:spPr bwMode="hidden">
          <a:xfrm rot="5400000">
            <a:off x="444502" y="-444500"/>
            <a:ext cx="528638" cy="1417638"/>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dirty="0">
              <a:latin typeface="Verdana"/>
            </a:endParaRPr>
          </a:p>
        </p:txBody>
      </p:sp>
      <p:sp>
        <p:nvSpPr>
          <p:cNvPr id="3" name="MSIPCMContentMarking" descr="{&quot;HashCode&quot;:87132588,&quot;Placement&quot;:&quot;Footer&quot;,&quot;Top&quot;:384.343,&quot;Left&quot;:0.0,&quot;SlideWidth&quot;:720,&quot;SlideHeight&quot;:405}">
            <a:extLst>
              <a:ext uri="{FF2B5EF4-FFF2-40B4-BE49-F238E27FC236}">
                <a16:creationId xmlns:a16="http://schemas.microsoft.com/office/drawing/2014/main" id="{6F851D2E-F29F-41DD-A5CE-ED461A8E5ACF}"/>
              </a:ext>
            </a:extLst>
          </p:cNvPr>
          <p:cNvSpPr txBox="1"/>
          <p:nvPr userDrawn="1"/>
        </p:nvSpPr>
        <p:spPr>
          <a:xfrm>
            <a:off x="0" y="4881156"/>
            <a:ext cx="1437012" cy="262344"/>
          </a:xfrm>
          <a:prstGeom prst="rect">
            <a:avLst/>
          </a:prstGeom>
          <a:noFill/>
        </p:spPr>
        <p:txBody>
          <a:bodyPr vert="horz" wrap="square" lIns="0" tIns="0" rIns="0" bIns="0" rtlCol="0" anchor="ctr" anchorCtr="1">
            <a:spAutoFit/>
          </a:bodyPr>
          <a:lstStyle/>
          <a:p>
            <a:pPr algn="l">
              <a:spcBef>
                <a:spcPct val="0"/>
              </a:spcBef>
              <a:spcAft>
                <a:spcPct val="0"/>
              </a:spcAft>
            </a:pPr>
            <a:r>
              <a:rPr lang="en-IN" sz="1000" dirty="0">
                <a:solidFill>
                  <a:srgbClr val="000000"/>
                </a:solidFill>
                <a:latin typeface="Calibri" panose="020F0502020204030204" pitchFamily="34" charset="0"/>
              </a:rPr>
              <a:t>Classification: Internal</a:t>
            </a:r>
          </a:p>
        </p:txBody>
      </p:sp>
    </p:spTree>
  </p:cSld>
  <p:clrMap bg1="lt1" tx1="dk1" bg2="lt2" tx2="dk2" accent1="accent1" accent2="accent2" accent3="accent3" accent4="accent4" accent5="accent5" accent6="accent6" hlink="hlink" folHlink="folHlink"/>
  <p:sldLayoutIdLst>
    <p:sldLayoutId id="2147487528" r:id="rId1"/>
    <p:sldLayoutId id="2147487529" r:id="rId2"/>
    <p:sldLayoutId id="2147487530" r:id="rId3"/>
    <p:sldLayoutId id="2147487531" r:id="rId4"/>
    <p:sldLayoutId id="2147487861" r:id="rId5"/>
  </p:sldLayoutIdLst>
  <p:hf hdr="0" ftr="0" dt="0"/>
  <p:txStyles>
    <p:titleStyle>
      <a:lvl1pPr algn="l" defTabSz="457096" rtl="0" eaLnBrk="0" fontAlgn="base" hangingPunct="0">
        <a:lnSpc>
          <a:spcPct val="90000"/>
        </a:lnSpc>
        <a:spcBef>
          <a:spcPct val="0"/>
        </a:spcBef>
        <a:spcAft>
          <a:spcPct val="0"/>
        </a:spcAft>
        <a:defRPr sz="2400" kern="1200">
          <a:solidFill>
            <a:srgbClr val="FF6319"/>
          </a:solidFill>
          <a:latin typeface="Verdana"/>
          <a:ea typeface="Verdana" pitchFamily="34" charset="0"/>
          <a:cs typeface="Verdana"/>
        </a:defRPr>
      </a:lvl1pPr>
      <a:lvl2pPr algn="l" defTabSz="457096" rtl="0" eaLnBrk="0" fontAlgn="base" hangingPunct="0">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0" fontAlgn="base" hangingPunct="0">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0" fontAlgn="base" hangingPunct="0">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0" fontAlgn="base" hangingPunct="0">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p:titleStyle>
    <p:bodyStyle>
      <a:lvl1pPr marL="342822" indent="-342822" algn="l" defTabSz="457096" rtl="0" eaLnBrk="0" fontAlgn="base" hangingPunct="0">
        <a:lnSpc>
          <a:spcPct val="110000"/>
        </a:lnSpc>
        <a:spcBef>
          <a:spcPct val="0"/>
        </a:spcBef>
        <a:spcAft>
          <a:spcPts val="1200"/>
        </a:spcAft>
        <a:buClr>
          <a:srgbClr val="FF6319"/>
        </a:buClr>
        <a:buFont typeface="Arial" pitchFamily="34" charset="0"/>
        <a:buChar char="•"/>
        <a:defRPr sz="3200" kern="1200">
          <a:solidFill>
            <a:schemeClr val="tx1"/>
          </a:solidFill>
          <a:latin typeface="Verdana"/>
          <a:ea typeface="Verdana" pitchFamily="34" charset="0"/>
          <a:cs typeface="Verdana"/>
        </a:defRPr>
      </a:lvl1pPr>
      <a:lvl2pPr marL="225374" indent="-225374" algn="l" defTabSz="457096" rtl="0" eaLnBrk="0" fontAlgn="base" hangingPunct="0">
        <a:lnSpc>
          <a:spcPct val="110000"/>
        </a:lnSpc>
        <a:spcBef>
          <a:spcPct val="0"/>
        </a:spcBef>
        <a:spcAft>
          <a:spcPts val="600"/>
        </a:spcAft>
        <a:buClr>
          <a:srgbClr val="FF6319"/>
        </a:buClr>
        <a:buFont typeface="Arial" pitchFamily="34" charset="0"/>
        <a:buChar char="•"/>
        <a:defRPr sz="2800" kern="1200">
          <a:solidFill>
            <a:schemeClr val="tx1"/>
          </a:solidFill>
          <a:latin typeface="Verdana"/>
          <a:ea typeface="Verdana" pitchFamily="34" charset="0"/>
          <a:cs typeface="Verdana"/>
        </a:defRPr>
      </a:lvl2pPr>
      <a:lvl3pPr marL="460271" indent="-234896" algn="l" defTabSz="457096" rtl="0" eaLnBrk="0" fontAlgn="base" hangingPunct="0">
        <a:lnSpc>
          <a:spcPct val="110000"/>
        </a:lnSpc>
        <a:spcBef>
          <a:spcPct val="0"/>
        </a:spcBef>
        <a:spcAft>
          <a:spcPts val="600"/>
        </a:spcAft>
        <a:buClr>
          <a:schemeClr val="tx1"/>
        </a:buClr>
        <a:buFont typeface="Lucida Grande"/>
        <a:buChar char="-"/>
        <a:defRPr sz="1600" kern="1200">
          <a:solidFill>
            <a:schemeClr val="tx1"/>
          </a:solidFill>
          <a:latin typeface="Verdana"/>
          <a:ea typeface="Verdana" pitchFamily="34" charset="0"/>
          <a:cs typeface="Verdana"/>
        </a:defRPr>
      </a:lvl3pPr>
      <a:lvl4pPr marL="687232" indent="-226961" algn="l" defTabSz="457096" rtl="0" eaLnBrk="0" fontAlgn="base" hangingPunct="0">
        <a:lnSpc>
          <a:spcPct val="110000"/>
        </a:lnSpc>
        <a:spcBef>
          <a:spcPct val="0"/>
        </a:spcBef>
        <a:spcAft>
          <a:spcPts val="600"/>
        </a:spcAft>
        <a:buClr>
          <a:schemeClr val="tx1"/>
        </a:buClr>
        <a:buFont typeface="Lucida Grande"/>
        <a:buChar char="-"/>
        <a:defRPr sz="1400" kern="1200">
          <a:solidFill>
            <a:schemeClr val="tx1"/>
          </a:solidFill>
          <a:latin typeface="Verdana"/>
          <a:ea typeface="Verdana" pitchFamily="34" charset="0"/>
          <a:cs typeface="Verdana"/>
        </a:defRPr>
      </a:lvl4pPr>
      <a:lvl5pPr marL="912605" indent="-225374" algn="l" defTabSz="457096" rtl="0" eaLnBrk="0" fontAlgn="base" hangingPunct="0">
        <a:lnSpc>
          <a:spcPct val="110000"/>
        </a:lnSpc>
        <a:spcBef>
          <a:spcPct val="0"/>
        </a:spcBef>
        <a:spcAft>
          <a:spcPts val="600"/>
        </a:spcAft>
        <a:buClr>
          <a:schemeClr val="tx1"/>
        </a:buClr>
        <a:buFont typeface="Lucida Grande"/>
        <a:buChar char="-"/>
        <a:defRPr sz="1400" kern="1200">
          <a:solidFill>
            <a:schemeClr val="tx1"/>
          </a:solidFill>
          <a:latin typeface="Verdana"/>
          <a:ea typeface="Verdana" pitchFamily="34" charset="0"/>
          <a:cs typeface="Verdana"/>
        </a:defRPr>
      </a:lvl5pPr>
      <a:lvl6pPr marL="2514028" indent="-228548" algn="l" defTabSz="457096" rtl="0" eaLnBrk="1" latinLnBrk="0" hangingPunct="1">
        <a:spcBef>
          <a:spcPct val="20000"/>
        </a:spcBef>
        <a:buFont typeface="Arial"/>
        <a:buChar char="•"/>
        <a:defRPr sz="2000" kern="1200">
          <a:solidFill>
            <a:schemeClr val="tx1"/>
          </a:solidFill>
          <a:latin typeface="+mn-lt"/>
          <a:ea typeface="+mn-ea"/>
          <a:cs typeface="+mn-cs"/>
        </a:defRPr>
      </a:lvl6pPr>
      <a:lvl7pPr marL="2971124" indent="-228548" algn="l" defTabSz="457096" rtl="0" eaLnBrk="1" latinLnBrk="0" hangingPunct="1">
        <a:spcBef>
          <a:spcPct val="20000"/>
        </a:spcBef>
        <a:buFont typeface="Arial"/>
        <a:buChar char="•"/>
        <a:defRPr sz="2000" kern="1200">
          <a:solidFill>
            <a:schemeClr val="tx1"/>
          </a:solidFill>
          <a:latin typeface="+mn-lt"/>
          <a:ea typeface="+mn-ea"/>
          <a:cs typeface="+mn-cs"/>
        </a:defRPr>
      </a:lvl7pPr>
      <a:lvl8pPr marL="3428220" indent="-228548" algn="l" defTabSz="457096" rtl="0" eaLnBrk="1" latinLnBrk="0" hangingPunct="1">
        <a:spcBef>
          <a:spcPct val="20000"/>
        </a:spcBef>
        <a:buFont typeface="Arial"/>
        <a:buChar char="•"/>
        <a:defRPr sz="2000" kern="1200">
          <a:solidFill>
            <a:schemeClr val="tx1"/>
          </a:solidFill>
          <a:latin typeface="+mn-lt"/>
          <a:ea typeface="+mn-ea"/>
          <a:cs typeface="+mn-cs"/>
        </a:defRPr>
      </a:lvl8pPr>
      <a:lvl9pPr marL="3885316" indent="-228548" algn="l" defTabSz="45709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96" rtl="0" eaLnBrk="1" latinLnBrk="0" hangingPunct="1">
        <a:defRPr sz="1800" kern="1200">
          <a:solidFill>
            <a:schemeClr val="tx1"/>
          </a:solidFill>
          <a:latin typeface="+mn-lt"/>
          <a:ea typeface="+mn-ea"/>
          <a:cs typeface="+mn-cs"/>
        </a:defRPr>
      </a:lvl1pPr>
      <a:lvl2pPr marL="457096" algn="l" defTabSz="457096" rtl="0" eaLnBrk="1" latinLnBrk="0" hangingPunct="1">
        <a:defRPr sz="1800" kern="1200">
          <a:solidFill>
            <a:schemeClr val="tx1"/>
          </a:solidFill>
          <a:latin typeface="+mn-lt"/>
          <a:ea typeface="+mn-ea"/>
          <a:cs typeface="+mn-cs"/>
        </a:defRPr>
      </a:lvl2pPr>
      <a:lvl3pPr marL="914192" algn="l" defTabSz="457096" rtl="0" eaLnBrk="1" latinLnBrk="0" hangingPunct="1">
        <a:defRPr sz="1800" kern="1200">
          <a:solidFill>
            <a:schemeClr val="tx1"/>
          </a:solidFill>
          <a:latin typeface="+mn-lt"/>
          <a:ea typeface="+mn-ea"/>
          <a:cs typeface="+mn-cs"/>
        </a:defRPr>
      </a:lvl3pPr>
      <a:lvl4pPr marL="1371288" algn="l" defTabSz="457096" rtl="0" eaLnBrk="1" latinLnBrk="0" hangingPunct="1">
        <a:defRPr sz="1800" kern="1200">
          <a:solidFill>
            <a:schemeClr val="tx1"/>
          </a:solidFill>
          <a:latin typeface="+mn-lt"/>
          <a:ea typeface="+mn-ea"/>
          <a:cs typeface="+mn-cs"/>
        </a:defRPr>
      </a:lvl4pPr>
      <a:lvl5pPr marL="1828384" algn="l" defTabSz="457096" rtl="0" eaLnBrk="1" latinLnBrk="0" hangingPunct="1">
        <a:defRPr sz="1800" kern="1200">
          <a:solidFill>
            <a:schemeClr val="tx1"/>
          </a:solidFill>
          <a:latin typeface="+mn-lt"/>
          <a:ea typeface="+mn-ea"/>
          <a:cs typeface="+mn-cs"/>
        </a:defRPr>
      </a:lvl5pPr>
      <a:lvl6pPr marL="2285480" algn="l" defTabSz="457096" rtl="0" eaLnBrk="1" latinLnBrk="0" hangingPunct="1">
        <a:defRPr sz="1800" kern="1200">
          <a:solidFill>
            <a:schemeClr val="tx1"/>
          </a:solidFill>
          <a:latin typeface="+mn-lt"/>
          <a:ea typeface="+mn-ea"/>
          <a:cs typeface="+mn-cs"/>
        </a:defRPr>
      </a:lvl6pPr>
      <a:lvl7pPr marL="2742576" algn="l" defTabSz="457096" rtl="0" eaLnBrk="1" latinLnBrk="0" hangingPunct="1">
        <a:defRPr sz="1800" kern="1200">
          <a:solidFill>
            <a:schemeClr val="tx1"/>
          </a:solidFill>
          <a:latin typeface="+mn-lt"/>
          <a:ea typeface="+mn-ea"/>
          <a:cs typeface="+mn-cs"/>
        </a:defRPr>
      </a:lvl7pPr>
      <a:lvl8pPr marL="3199672" algn="l" defTabSz="457096" rtl="0" eaLnBrk="1" latinLnBrk="0" hangingPunct="1">
        <a:defRPr sz="1800" kern="1200">
          <a:solidFill>
            <a:schemeClr val="tx1"/>
          </a:solidFill>
          <a:latin typeface="+mn-lt"/>
          <a:ea typeface="+mn-ea"/>
          <a:cs typeface="+mn-cs"/>
        </a:defRPr>
      </a:lvl8pPr>
      <a:lvl9pPr marL="3656768" algn="l" defTabSz="45709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50000"/>
            <a:lumOff val="50000"/>
            <a:alpha val="71000"/>
          </a:schemeClr>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85800" y="17145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685800" y="1028700"/>
            <a:ext cx="7772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143000" y="4800600"/>
            <a:ext cx="1371600" cy="171450"/>
          </a:xfrm>
          <a:prstGeom prst="rect">
            <a:avLst/>
          </a:prstGeom>
        </p:spPr>
        <p:txBody>
          <a:bodyPr vert="horz" lIns="0" tIns="0" rIns="0" bIns="0" rtlCol="0" anchor="b" anchorCtr="0"/>
          <a:lstStyle>
            <a:lvl1pPr algn="l" fontAlgn="auto">
              <a:spcBef>
                <a:spcPts val="0"/>
              </a:spcBef>
              <a:spcAft>
                <a:spcPts val="0"/>
              </a:spcAft>
              <a:defRPr sz="825">
                <a:solidFill>
                  <a:schemeClr val="tx1"/>
                </a:solidFill>
                <a:latin typeface="Verdana"/>
                <a:cs typeface="+mn-cs"/>
              </a:defRPr>
            </a:lvl1pPr>
          </a:lstStyle>
          <a:p>
            <a:pPr>
              <a:defRPr/>
            </a:pPr>
            <a:endParaRPr lang="en-US" sz="1400" dirty="0">
              <a:solidFill>
                <a:schemeClr val="tx2"/>
              </a:solidFill>
            </a:endParaRPr>
          </a:p>
        </p:txBody>
      </p:sp>
      <p:sp>
        <p:nvSpPr>
          <p:cNvPr id="5" name="Footer Placeholder 4"/>
          <p:cNvSpPr>
            <a:spLocks noGrp="1"/>
          </p:cNvSpPr>
          <p:nvPr>
            <p:ph type="ftr" sz="quarter" idx="3"/>
          </p:nvPr>
        </p:nvSpPr>
        <p:spPr>
          <a:xfrm>
            <a:off x="2514602" y="4800600"/>
            <a:ext cx="3794125" cy="171450"/>
          </a:xfrm>
          <a:prstGeom prst="rect">
            <a:avLst/>
          </a:prstGeom>
        </p:spPr>
        <p:txBody>
          <a:bodyPr vert="horz" lIns="0" tIns="0" rIns="0" bIns="0" rtlCol="0" anchor="b" anchorCtr="0"/>
          <a:lstStyle>
            <a:lvl1pPr algn="r" fontAlgn="auto">
              <a:spcBef>
                <a:spcPts val="0"/>
              </a:spcBef>
              <a:spcAft>
                <a:spcPts val="0"/>
              </a:spcAft>
              <a:defRPr sz="1200">
                <a:solidFill>
                  <a:schemeClr val="tx2"/>
                </a:solidFill>
                <a:latin typeface="Verdana"/>
                <a:cs typeface="+mn-cs"/>
              </a:defRPr>
            </a:lvl1pPr>
          </a:lstStyle>
          <a:p>
            <a:pPr>
              <a:defRPr/>
            </a:pPr>
            <a:endParaRPr lang="en-US" dirty="0"/>
          </a:p>
        </p:txBody>
      </p:sp>
      <p:sp>
        <p:nvSpPr>
          <p:cNvPr id="6" name="Slide Number Placeholder 5"/>
          <p:cNvSpPr>
            <a:spLocks noGrp="1"/>
          </p:cNvSpPr>
          <p:nvPr>
            <p:ph type="sldNum" sz="quarter" idx="4"/>
          </p:nvPr>
        </p:nvSpPr>
        <p:spPr>
          <a:xfrm>
            <a:off x="685800" y="4800600"/>
            <a:ext cx="457200" cy="171450"/>
          </a:xfrm>
          <a:prstGeom prst="rect">
            <a:avLst/>
          </a:prstGeom>
        </p:spPr>
        <p:txBody>
          <a:bodyPr vert="horz" lIns="0" tIns="0" rIns="0" bIns="0" rtlCol="0" anchor="b" anchorCtr="0"/>
          <a:lstStyle>
            <a:lvl1pPr algn="ctr" fontAlgn="auto">
              <a:spcBef>
                <a:spcPts val="0"/>
              </a:spcBef>
              <a:spcAft>
                <a:spcPts val="0"/>
              </a:spcAft>
              <a:defRPr sz="1200" b="1">
                <a:solidFill>
                  <a:srgbClr val="FFFFFF"/>
                </a:solidFill>
                <a:latin typeface="Verdana"/>
                <a:cs typeface="+mn-cs"/>
              </a:defRPr>
            </a:lvl1pPr>
          </a:lstStyle>
          <a:p>
            <a:pPr>
              <a:defRPr/>
            </a:pPr>
            <a:fld id="{B5DEDFF3-1197-4CA8-B9C3-631AF09817B7}" type="slidenum">
              <a:rPr lang="en-US" smtClean="0"/>
              <a:pPr>
                <a:defRPr/>
              </a:pPr>
              <a:t>‹#›</a:t>
            </a:fld>
            <a:endParaRPr lang="en-US" dirty="0"/>
          </a:p>
        </p:txBody>
      </p:sp>
      <p:sp>
        <p:nvSpPr>
          <p:cNvPr id="9" name="Right Triangle 8"/>
          <p:cNvSpPr/>
          <p:nvPr/>
        </p:nvSpPr>
        <p:spPr bwMode="hidden">
          <a:xfrm rot="5400000">
            <a:off x="444501" y="-444500"/>
            <a:ext cx="528638" cy="1417638"/>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fontAlgn="auto">
              <a:spcBef>
                <a:spcPts val="0"/>
              </a:spcBef>
              <a:spcAft>
                <a:spcPts val="0"/>
              </a:spcAft>
              <a:defRPr/>
            </a:pPr>
            <a:endParaRPr lang="en-US" dirty="0"/>
          </a:p>
        </p:txBody>
      </p:sp>
      <p:sp>
        <p:nvSpPr>
          <p:cNvPr id="3" name="MSIPCMContentMarking" descr="{&quot;HashCode&quot;:87132588,&quot;Placement&quot;:&quot;Footer&quot;,&quot;Top&quot;:384.343,&quot;Left&quot;:0.0,&quot;SlideWidth&quot;:720,&quot;SlideHeight&quot;:405}">
            <a:extLst>
              <a:ext uri="{FF2B5EF4-FFF2-40B4-BE49-F238E27FC236}">
                <a16:creationId xmlns:a16="http://schemas.microsoft.com/office/drawing/2014/main" id="{FD424761-B30E-4E65-883E-03D1F0DBA5B7}"/>
              </a:ext>
            </a:extLst>
          </p:cNvPr>
          <p:cNvSpPr txBox="1"/>
          <p:nvPr/>
        </p:nvSpPr>
        <p:spPr>
          <a:xfrm>
            <a:off x="0" y="4881156"/>
            <a:ext cx="1437012" cy="262344"/>
          </a:xfrm>
          <a:prstGeom prst="rect">
            <a:avLst/>
          </a:prstGeom>
          <a:noFill/>
        </p:spPr>
        <p:txBody>
          <a:bodyPr vert="horz" wrap="square" lIns="0" tIns="0" rIns="0" bIns="0" rtlCol="0" anchor="ctr" anchorCtr="1">
            <a:spAutoFit/>
          </a:bodyPr>
          <a:lstStyle/>
          <a:p>
            <a:pPr algn="l">
              <a:spcBef>
                <a:spcPct val="0"/>
              </a:spcBef>
              <a:spcAft>
                <a:spcPct val="0"/>
              </a:spcAft>
            </a:pPr>
            <a:r>
              <a:rPr lang="en-IN" sz="1000" dirty="0">
                <a:solidFill>
                  <a:srgbClr val="000000"/>
                </a:solidFill>
                <a:latin typeface="Calibri" panose="020F0502020204030204" pitchFamily="34" charset="0"/>
              </a:rPr>
              <a:t>Classification: Internal</a:t>
            </a:r>
          </a:p>
        </p:txBody>
      </p:sp>
    </p:spTree>
    <p:extLst>
      <p:ext uri="{BB962C8B-B14F-4D97-AF65-F5344CB8AC3E}">
        <p14:creationId xmlns:p14="http://schemas.microsoft.com/office/powerpoint/2010/main" val="1275218583"/>
      </p:ext>
    </p:extLst>
  </p:cSld>
  <p:clrMap bg1="lt1" tx1="dk1" bg2="lt2" tx2="dk2" accent1="accent1" accent2="accent2" accent3="accent3" accent4="accent4" accent5="accent5" accent6="accent6" hlink="hlink" folHlink="folHlink"/>
  <p:sldLayoutIdLst>
    <p:sldLayoutId id="2147487763" r:id="rId1"/>
    <p:sldLayoutId id="2147487764" r:id="rId2"/>
    <p:sldLayoutId id="2147487765" r:id="rId3"/>
    <p:sldLayoutId id="2147487766" r:id="rId4"/>
    <p:sldLayoutId id="2147487767" r:id="rId5"/>
    <p:sldLayoutId id="2147487768" r:id="rId6"/>
    <p:sldLayoutId id="2147487769" r:id="rId7"/>
    <p:sldLayoutId id="2147487770" r:id="rId8"/>
    <p:sldLayoutId id="2147487771" r:id="rId9"/>
    <p:sldLayoutId id="2147487772" r:id="rId10"/>
    <p:sldLayoutId id="2147487773" r:id="rId11"/>
    <p:sldLayoutId id="2147487774" r:id="rId12"/>
    <p:sldLayoutId id="2147487775" r:id="rId13"/>
    <p:sldLayoutId id="2147487776" r:id="rId14"/>
    <p:sldLayoutId id="2147487777" r:id="rId15"/>
    <p:sldLayoutId id="2147487778" r:id="rId16"/>
    <p:sldLayoutId id="2147487779" r:id="rId17"/>
    <p:sldLayoutId id="2147487780" r:id="rId18"/>
  </p:sldLayoutIdLst>
  <p:hf hdr="0" ftr="0" dt="0"/>
  <p:txStyles>
    <p:titleStyle>
      <a:lvl1pPr algn="l" defTabSz="402325" rtl="0" eaLnBrk="1" fontAlgn="base" hangingPunct="1">
        <a:lnSpc>
          <a:spcPct val="90000"/>
        </a:lnSpc>
        <a:spcBef>
          <a:spcPct val="0"/>
        </a:spcBef>
        <a:spcAft>
          <a:spcPct val="0"/>
        </a:spcAft>
        <a:defRPr sz="2100" kern="1200">
          <a:solidFill>
            <a:srgbClr val="FF6319"/>
          </a:solidFill>
          <a:latin typeface="Verdana"/>
          <a:ea typeface="Verdana" pitchFamily="34" charset="0"/>
          <a:cs typeface="Verdana"/>
        </a:defRPr>
      </a:lvl1pPr>
      <a:lvl2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2pPr>
      <a:lvl3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3pPr>
      <a:lvl4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4pPr>
      <a:lvl5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5pPr>
      <a:lvl6pPr marL="402325"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6pPr>
      <a:lvl7pPr marL="804650"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7pPr>
      <a:lvl8pPr marL="1206974"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8pPr>
      <a:lvl9pPr marL="1609298"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9pPr>
    </p:titleStyle>
    <p:bodyStyle>
      <a:lvl1pPr marL="301744" indent="-301744" algn="l" defTabSz="402325" rtl="0" eaLnBrk="1" fontAlgn="base" hangingPunct="1">
        <a:lnSpc>
          <a:spcPct val="110000"/>
        </a:lnSpc>
        <a:spcBef>
          <a:spcPct val="0"/>
        </a:spcBef>
        <a:spcAft>
          <a:spcPts val="1056"/>
        </a:spcAft>
        <a:buClr>
          <a:srgbClr val="FF6319"/>
        </a:buClr>
        <a:buFont typeface="Arial" pitchFamily="34" charset="0"/>
        <a:buChar char="•"/>
        <a:defRPr sz="2850" kern="1200">
          <a:solidFill>
            <a:schemeClr val="tx1"/>
          </a:solidFill>
          <a:latin typeface="Verdana"/>
          <a:ea typeface="Verdana" pitchFamily="34" charset="0"/>
          <a:cs typeface="Verdana"/>
        </a:defRPr>
      </a:lvl1pPr>
      <a:lvl2pPr marL="198368" indent="-198368" algn="l" defTabSz="402325" rtl="0" eaLnBrk="1" fontAlgn="base" hangingPunct="1">
        <a:lnSpc>
          <a:spcPct val="110000"/>
        </a:lnSpc>
        <a:spcBef>
          <a:spcPct val="0"/>
        </a:spcBef>
        <a:spcAft>
          <a:spcPts val="528"/>
        </a:spcAft>
        <a:buClr>
          <a:srgbClr val="FF6319"/>
        </a:buClr>
        <a:buFont typeface="Arial" pitchFamily="34" charset="0"/>
        <a:buChar char="•"/>
        <a:defRPr sz="2475" kern="1200">
          <a:solidFill>
            <a:schemeClr val="tx1"/>
          </a:solidFill>
          <a:latin typeface="Verdana"/>
          <a:ea typeface="Verdana" pitchFamily="34" charset="0"/>
          <a:cs typeface="Verdana"/>
        </a:defRPr>
      </a:lvl2pPr>
      <a:lvl3pPr marL="405119" indent="-206750" algn="l" defTabSz="402325" rtl="0" eaLnBrk="1" fontAlgn="base" hangingPunct="1">
        <a:lnSpc>
          <a:spcPct val="110000"/>
        </a:lnSpc>
        <a:spcBef>
          <a:spcPct val="0"/>
        </a:spcBef>
        <a:spcAft>
          <a:spcPts val="528"/>
        </a:spcAft>
        <a:buClr>
          <a:schemeClr val="tx1"/>
        </a:buClr>
        <a:buFont typeface="Lucida Grande"/>
        <a:buChar char="-"/>
        <a:defRPr sz="1425" kern="1200">
          <a:solidFill>
            <a:schemeClr val="tx1"/>
          </a:solidFill>
          <a:latin typeface="Verdana"/>
          <a:ea typeface="Verdana" pitchFamily="34" charset="0"/>
          <a:cs typeface="Verdana"/>
        </a:defRPr>
      </a:lvl3pPr>
      <a:lvl4pPr marL="604884" indent="-199766" algn="l" defTabSz="402325" rtl="0" eaLnBrk="1" fontAlgn="base" hangingPunct="1">
        <a:lnSpc>
          <a:spcPct val="110000"/>
        </a:lnSpc>
        <a:spcBef>
          <a:spcPct val="0"/>
        </a:spcBef>
        <a:spcAft>
          <a:spcPts val="528"/>
        </a:spcAft>
        <a:buClr>
          <a:schemeClr val="tx1"/>
        </a:buClr>
        <a:buFont typeface="Lucida Grande"/>
        <a:buChar char="-"/>
        <a:defRPr sz="1200" kern="1200">
          <a:solidFill>
            <a:schemeClr val="tx1"/>
          </a:solidFill>
          <a:latin typeface="Verdana"/>
          <a:ea typeface="Verdana" pitchFamily="34" charset="0"/>
          <a:cs typeface="Verdana"/>
        </a:defRPr>
      </a:lvl4pPr>
      <a:lvl5pPr marL="803252" indent="-198368" algn="l" defTabSz="402325" rtl="0" eaLnBrk="1" fontAlgn="base" hangingPunct="1">
        <a:lnSpc>
          <a:spcPct val="110000"/>
        </a:lnSpc>
        <a:spcBef>
          <a:spcPct val="0"/>
        </a:spcBef>
        <a:spcAft>
          <a:spcPts val="528"/>
        </a:spcAft>
        <a:buClr>
          <a:schemeClr val="tx1"/>
        </a:buClr>
        <a:buFont typeface="Lucida Grande"/>
        <a:buChar char="-"/>
        <a:defRPr sz="1200" kern="1200">
          <a:solidFill>
            <a:schemeClr val="tx1"/>
          </a:solidFill>
          <a:latin typeface="Verdana"/>
          <a:ea typeface="Verdana" pitchFamily="34" charset="0"/>
          <a:cs typeface="Verdana"/>
        </a:defRPr>
      </a:lvl5pPr>
      <a:lvl6pPr marL="2212785" indent="-201162" algn="l" defTabSz="402325" rtl="0" eaLnBrk="1" latinLnBrk="0" hangingPunct="1">
        <a:spcBef>
          <a:spcPct val="20000"/>
        </a:spcBef>
        <a:buFont typeface="Arial"/>
        <a:buChar char="•"/>
        <a:defRPr sz="1725" kern="1200">
          <a:solidFill>
            <a:schemeClr val="tx1"/>
          </a:solidFill>
          <a:latin typeface="+mn-lt"/>
          <a:ea typeface="+mn-ea"/>
          <a:cs typeface="+mn-cs"/>
        </a:defRPr>
      </a:lvl6pPr>
      <a:lvl7pPr marL="2615110" indent="-201162" algn="l" defTabSz="402325" rtl="0" eaLnBrk="1" latinLnBrk="0" hangingPunct="1">
        <a:spcBef>
          <a:spcPct val="20000"/>
        </a:spcBef>
        <a:buFont typeface="Arial"/>
        <a:buChar char="•"/>
        <a:defRPr sz="1725" kern="1200">
          <a:solidFill>
            <a:schemeClr val="tx1"/>
          </a:solidFill>
          <a:latin typeface="+mn-lt"/>
          <a:ea typeface="+mn-ea"/>
          <a:cs typeface="+mn-cs"/>
        </a:defRPr>
      </a:lvl7pPr>
      <a:lvl8pPr marL="3017435" indent="-201162" algn="l" defTabSz="402325" rtl="0" eaLnBrk="1" latinLnBrk="0" hangingPunct="1">
        <a:spcBef>
          <a:spcPct val="20000"/>
        </a:spcBef>
        <a:buFont typeface="Arial"/>
        <a:buChar char="•"/>
        <a:defRPr sz="1725" kern="1200">
          <a:solidFill>
            <a:schemeClr val="tx1"/>
          </a:solidFill>
          <a:latin typeface="+mn-lt"/>
          <a:ea typeface="+mn-ea"/>
          <a:cs typeface="+mn-cs"/>
        </a:defRPr>
      </a:lvl8pPr>
      <a:lvl9pPr marL="3419759" indent="-201162" algn="l" defTabSz="402325" rtl="0" eaLnBrk="1" latinLnBrk="0" hangingPunct="1">
        <a:spcBef>
          <a:spcPct val="20000"/>
        </a:spcBef>
        <a:buFont typeface="Arial"/>
        <a:buChar char="•"/>
        <a:defRPr sz="1725" kern="1200">
          <a:solidFill>
            <a:schemeClr val="tx1"/>
          </a:solidFill>
          <a:latin typeface="+mn-lt"/>
          <a:ea typeface="+mn-ea"/>
          <a:cs typeface="+mn-cs"/>
        </a:defRPr>
      </a:lvl9pPr>
    </p:bodyStyle>
    <p:otherStyle>
      <a:defPPr>
        <a:defRPr lang="en-US"/>
      </a:defPPr>
      <a:lvl1pPr marL="0" algn="l" defTabSz="402325" rtl="0" eaLnBrk="1" latinLnBrk="0" hangingPunct="1">
        <a:defRPr sz="1575" kern="1200">
          <a:solidFill>
            <a:schemeClr val="tx1"/>
          </a:solidFill>
          <a:latin typeface="+mn-lt"/>
          <a:ea typeface="+mn-ea"/>
          <a:cs typeface="+mn-cs"/>
        </a:defRPr>
      </a:lvl1pPr>
      <a:lvl2pPr marL="402325" algn="l" defTabSz="402325" rtl="0" eaLnBrk="1" latinLnBrk="0" hangingPunct="1">
        <a:defRPr sz="1575" kern="1200">
          <a:solidFill>
            <a:schemeClr val="tx1"/>
          </a:solidFill>
          <a:latin typeface="+mn-lt"/>
          <a:ea typeface="+mn-ea"/>
          <a:cs typeface="+mn-cs"/>
        </a:defRPr>
      </a:lvl2pPr>
      <a:lvl3pPr marL="804650" algn="l" defTabSz="402325" rtl="0" eaLnBrk="1" latinLnBrk="0" hangingPunct="1">
        <a:defRPr sz="1575" kern="1200">
          <a:solidFill>
            <a:schemeClr val="tx1"/>
          </a:solidFill>
          <a:latin typeface="+mn-lt"/>
          <a:ea typeface="+mn-ea"/>
          <a:cs typeface="+mn-cs"/>
        </a:defRPr>
      </a:lvl3pPr>
      <a:lvl4pPr marL="1206974" algn="l" defTabSz="402325" rtl="0" eaLnBrk="1" latinLnBrk="0" hangingPunct="1">
        <a:defRPr sz="1575" kern="1200">
          <a:solidFill>
            <a:schemeClr val="tx1"/>
          </a:solidFill>
          <a:latin typeface="+mn-lt"/>
          <a:ea typeface="+mn-ea"/>
          <a:cs typeface="+mn-cs"/>
        </a:defRPr>
      </a:lvl4pPr>
      <a:lvl5pPr marL="1609298" algn="l" defTabSz="402325" rtl="0" eaLnBrk="1" latinLnBrk="0" hangingPunct="1">
        <a:defRPr sz="1575" kern="1200">
          <a:solidFill>
            <a:schemeClr val="tx1"/>
          </a:solidFill>
          <a:latin typeface="+mn-lt"/>
          <a:ea typeface="+mn-ea"/>
          <a:cs typeface="+mn-cs"/>
        </a:defRPr>
      </a:lvl5pPr>
      <a:lvl6pPr marL="2011623" algn="l" defTabSz="402325" rtl="0" eaLnBrk="1" latinLnBrk="0" hangingPunct="1">
        <a:defRPr sz="1575" kern="1200">
          <a:solidFill>
            <a:schemeClr val="tx1"/>
          </a:solidFill>
          <a:latin typeface="+mn-lt"/>
          <a:ea typeface="+mn-ea"/>
          <a:cs typeface="+mn-cs"/>
        </a:defRPr>
      </a:lvl6pPr>
      <a:lvl7pPr marL="2413948" algn="l" defTabSz="402325" rtl="0" eaLnBrk="1" latinLnBrk="0" hangingPunct="1">
        <a:defRPr sz="1575" kern="1200">
          <a:solidFill>
            <a:schemeClr val="tx1"/>
          </a:solidFill>
          <a:latin typeface="+mn-lt"/>
          <a:ea typeface="+mn-ea"/>
          <a:cs typeface="+mn-cs"/>
        </a:defRPr>
      </a:lvl7pPr>
      <a:lvl8pPr marL="2816272" algn="l" defTabSz="402325" rtl="0" eaLnBrk="1" latinLnBrk="0" hangingPunct="1">
        <a:defRPr sz="1575" kern="1200">
          <a:solidFill>
            <a:schemeClr val="tx1"/>
          </a:solidFill>
          <a:latin typeface="+mn-lt"/>
          <a:ea typeface="+mn-ea"/>
          <a:cs typeface="+mn-cs"/>
        </a:defRPr>
      </a:lvl8pPr>
      <a:lvl9pPr marL="3218597" algn="l" defTabSz="402325" rtl="0" eaLnBrk="1" latinLnBrk="0" hangingPunct="1">
        <a:defRPr sz="157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50000"/>
            <a:lumOff val="50000"/>
            <a:alpha val="71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5800" y="17145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85800" y="1028700"/>
            <a:ext cx="7772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143000" y="4800600"/>
            <a:ext cx="1371600" cy="171450"/>
          </a:xfrm>
          <a:prstGeom prst="rect">
            <a:avLst/>
          </a:prstGeom>
        </p:spPr>
        <p:txBody>
          <a:bodyPr vert="horz" lIns="0" tIns="0" rIns="0" bIns="0" rtlCol="0" anchor="b" anchorCtr="0"/>
          <a:lstStyle>
            <a:lvl1pPr algn="l" fontAlgn="auto">
              <a:spcBef>
                <a:spcPts val="0"/>
              </a:spcBef>
              <a:spcAft>
                <a:spcPts val="0"/>
              </a:spcAft>
              <a:defRPr sz="900">
                <a:solidFill>
                  <a:schemeClr val="tx1"/>
                </a:solidFill>
                <a:latin typeface="Verdana"/>
                <a:cs typeface="+mn-cs"/>
              </a:defRPr>
            </a:lvl1pPr>
          </a:lstStyle>
          <a:p>
            <a:pPr>
              <a:defRPr/>
            </a:pPr>
            <a:endParaRPr lang="en-US" sz="1400" dirty="0">
              <a:solidFill>
                <a:schemeClr val="tx2"/>
              </a:solidFill>
            </a:endParaRPr>
          </a:p>
        </p:txBody>
      </p:sp>
      <p:sp>
        <p:nvSpPr>
          <p:cNvPr id="5" name="Footer Placeholder 4"/>
          <p:cNvSpPr>
            <a:spLocks noGrp="1"/>
          </p:cNvSpPr>
          <p:nvPr>
            <p:ph type="ftr" sz="quarter" idx="3"/>
          </p:nvPr>
        </p:nvSpPr>
        <p:spPr>
          <a:xfrm>
            <a:off x="2514603" y="4800600"/>
            <a:ext cx="3794125" cy="171450"/>
          </a:xfrm>
          <a:prstGeom prst="rect">
            <a:avLst/>
          </a:prstGeom>
        </p:spPr>
        <p:txBody>
          <a:bodyPr vert="horz" lIns="0" tIns="0" rIns="0" bIns="0" rtlCol="0" anchor="b" anchorCtr="0"/>
          <a:lstStyle>
            <a:lvl1pPr algn="r" fontAlgn="auto">
              <a:spcBef>
                <a:spcPts val="0"/>
              </a:spcBef>
              <a:spcAft>
                <a:spcPts val="0"/>
              </a:spcAft>
              <a:defRPr sz="1400">
                <a:solidFill>
                  <a:schemeClr val="tx2"/>
                </a:solidFill>
                <a:latin typeface="Verdana"/>
                <a:cs typeface="+mn-cs"/>
              </a:defRPr>
            </a:lvl1pPr>
          </a:lstStyle>
          <a:p>
            <a:pPr>
              <a:defRPr/>
            </a:pPr>
            <a:endParaRPr lang="en-US" dirty="0"/>
          </a:p>
        </p:txBody>
      </p:sp>
      <p:sp>
        <p:nvSpPr>
          <p:cNvPr id="6" name="Slide Number Placeholder 5"/>
          <p:cNvSpPr>
            <a:spLocks noGrp="1"/>
          </p:cNvSpPr>
          <p:nvPr>
            <p:ph type="sldNum" sz="quarter" idx="4"/>
          </p:nvPr>
        </p:nvSpPr>
        <p:spPr>
          <a:xfrm>
            <a:off x="685800" y="4800600"/>
            <a:ext cx="457200" cy="171450"/>
          </a:xfrm>
          <a:prstGeom prst="rect">
            <a:avLst/>
          </a:prstGeom>
        </p:spPr>
        <p:txBody>
          <a:bodyPr vert="horz" lIns="0" tIns="0" rIns="0" bIns="0" rtlCol="0" anchor="b" anchorCtr="0"/>
          <a:lstStyle>
            <a:lvl1pPr algn="ctr" fontAlgn="auto">
              <a:spcBef>
                <a:spcPts val="0"/>
              </a:spcBef>
              <a:spcAft>
                <a:spcPts val="0"/>
              </a:spcAft>
              <a:defRPr sz="1400" b="1">
                <a:solidFill>
                  <a:srgbClr val="FFFFFF"/>
                </a:solidFill>
                <a:latin typeface="Verdana"/>
                <a:cs typeface="+mn-cs"/>
              </a:defRPr>
            </a:lvl1pPr>
          </a:lstStyle>
          <a:p>
            <a:pPr>
              <a:defRPr/>
            </a:pPr>
            <a:fld id="{B5DEDFF3-1197-4CA8-B9C3-631AF09817B7}" type="slidenum">
              <a:rPr lang="en-US"/>
              <a:pPr>
                <a:defRPr/>
              </a:pPr>
              <a:t>‹#›</a:t>
            </a:fld>
            <a:endParaRPr lang="en-US" dirty="0"/>
          </a:p>
        </p:txBody>
      </p:sp>
      <p:pic>
        <p:nvPicPr>
          <p:cNvPr id="1031" name="Picture 24" descr="APMT_Logo_Black_PNG.pn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340478" y="4748214"/>
            <a:ext cx="22590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ight Triangle 8"/>
          <p:cNvSpPr/>
          <p:nvPr/>
        </p:nvSpPr>
        <p:spPr bwMode="hidden">
          <a:xfrm rot="5400000">
            <a:off x="444502" y="-444500"/>
            <a:ext cx="528638" cy="1417638"/>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dirty="0">
              <a:latin typeface="Verdana"/>
            </a:endParaRPr>
          </a:p>
        </p:txBody>
      </p:sp>
      <p:sp>
        <p:nvSpPr>
          <p:cNvPr id="3" name="MSIPCMContentMarking" descr="{&quot;HashCode&quot;:87132588,&quot;Placement&quot;:&quot;Footer&quot;,&quot;Top&quot;:384.343,&quot;Left&quot;:0.0,&quot;SlideWidth&quot;:720,&quot;SlideHeight&quot;:405}">
            <a:extLst>
              <a:ext uri="{FF2B5EF4-FFF2-40B4-BE49-F238E27FC236}">
                <a16:creationId xmlns:a16="http://schemas.microsoft.com/office/drawing/2014/main" id="{82BB9AB8-74DA-442B-9EEE-4090BBA4513B}"/>
              </a:ext>
            </a:extLst>
          </p:cNvPr>
          <p:cNvSpPr txBox="1"/>
          <p:nvPr userDrawn="1"/>
        </p:nvSpPr>
        <p:spPr>
          <a:xfrm>
            <a:off x="0" y="4881156"/>
            <a:ext cx="1437012" cy="262344"/>
          </a:xfrm>
          <a:prstGeom prst="rect">
            <a:avLst/>
          </a:prstGeom>
          <a:noFill/>
        </p:spPr>
        <p:txBody>
          <a:bodyPr vert="horz" wrap="square" lIns="0" tIns="0" rIns="0" bIns="0" rtlCol="0" anchor="ctr" anchorCtr="1">
            <a:spAutoFit/>
          </a:bodyPr>
          <a:lstStyle/>
          <a:p>
            <a:pPr algn="l">
              <a:spcBef>
                <a:spcPct val="0"/>
              </a:spcBef>
              <a:spcAft>
                <a:spcPct val="0"/>
              </a:spcAft>
            </a:pPr>
            <a:r>
              <a:rPr lang="en-IN" sz="1000" dirty="0">
                <a:solidFill>
                  <a:srgbClr val="000000"/>
                </a:solidFill>
                <a:latin typeface="Calibri" panose="020F0502020204030204" pitchFamily="34" charset="0"/>
              </a:rPr>
              <a:t>Classification: Internal</a:t>
            </a:r>
          </a:p>
        </p:txBody>
      </p:sp>
    </p:spTree>
    <p:extLst>
      <p:ext uri="{BB962C8B-B14F-4D97-AF65-F5344CB8AC3E}">
        <p14:creationId xmlns:p14="http://schemas.microsoft.com/office/powerpoint/2010/main" val="2295423852"/>
      </p:ext>
    </p:extLst>
  </p:cSld>
  <p:clrMap bg1="lt1" tx1="dk1" bg2="lt2" tx2="dk2" accent1="accent1" accent2="accent2" accent3="accent3" accent4="accent4" accent5="accent5" accent6="accent6" hlink="hlink" folHlink="folHlink"/>
  <p:sldLayoutIdLst>
    <p:sldLayoutId id="2147487824" r:id="rId1"/>
    <p:sldLayoutId id="2147487825" r:id="rId2"/>
    <p:sldLayoutId id="2147487826" r:id="rId3"/>
    <p:sldLayoutId id="2147487827" r:id="rId4"/>
    <p:sldLayoutId id="2147487828" r:id="rId5"/>
    <p:sldLayoutId id="2147487829" r:id="rId6"/>
    <p:sldLayoutId id="2147487830" r:id="rId7"/>
  </p:sldLayoutIdLst>
  <p:hf hdr="0" ftr="0" dt="0"/>
  <p:txStyles>
    <p:titleStyle>
      <a:lvl1pPr algn="l" defTabSz="457085" rtl="0" eaLnBrk="1" fontAlgn="base" hangingPunct="1">
        <a:lnSpc>
          <a:spcPct val="90000"/>
        </a:lnSpc>
        <a:spcBef>
          <a:spcPct val="0"/>
        </a:spcBef>
        <a:spcAft>
          <a:spcPct val="0"/>
        </a:spcAft>
        <a:defRPr sz="2400" kern="1200">
          <a:solidFill>
            <a:srgbClr val="FF6319"/>
          </a:solidFill>
          <a:latin typeface="Verdana"/>
          <a:ea typeface="Verdana" pitchFamily="34" charset="0"/>
          <a:cs typeface="Verdana"/>
        </a:defRPr>
      </a:lvl1pPr>
      <a:lvl2pPr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85"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69"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54"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38" algn="l" defTabSz="457085"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p:titleStyle>
    <p:bodyStyle>
      <a:lvl1pPr marL="342814" indent="-342814" algn="l" defTabSz="457085" rtl="0" eaLnBrk="1" fontAlgn="base" hangingPunct="1">
        <a:lnSpc>
          <a:spcPct val="110000"/>
        </a:lnSpc>
        <a:spcBef>
          <a:spcPct val="0"/>
        </a:spcBef>
        <a:spcAft>
          <a:spcPts val="1200"/>
        </a:spcAft>
        <a:buClr>
          <a:srgbClr val="FF6319"/>
        </a:buClr>
        <a:buFont typeface="Arial" pitchFamily="34" charset="0"/>
        <a:buChar char="•"/>
        <a:defRPr sz="3200" kern="1200">
          <a:solidFill>
            <a:schemeClr val="tx1"/>
          </a:solidFill>
          <a:latin typeface="Verdana"/>
          <a:ea typeface="Verdana" pitchFamily="34" charset="0"/>
          <a:cs typeface="Verdana"/>
        </a:defRPr>
      </a:lvl1pPr>
      <a:lvl2pPr marL="225368" indent="-225368" algn="l" defTabSz="457085" rtl="0" eaLnBrk="1" fontAlgn="base" hangingPunct="1">
        <a:lnSpc>
          <a:spcPct val="110000"/>
        </a:lnSpc>
        <a:spcBef>
          <a:spcPct val="0"/>
        </a:spcBef>
        <a:spcAft>
          <a:spcPts val="600"/>
        </a:spcAft>
        <a:buClr>
          <a:srgbClr val="FF6319"/>
        </a:buClr>
        <a:buFont typeface="Arial" pitchFamily="34" charset="0"/>
        <a:buChar char="•"/>
        <a:defRPr sz="2800" kern="1200">
          <a:solidFill>
            <a:schemeClr val="tx1"/>
          </a:solidFill>
          <a:latin typeface="Verdana"/>
          <a:ea typeface="Verdana" pitchFamily="34" charset="0"/>
          <a:cs typeface="Verdana"/>
        </a:defRPr>
      </a:lvl2pPr>
      <a:lvl3pPr marL="460259" indent="-234890" algn="l" defTabSz="457085" rtl="0" eaLnBrk="1" fontAlgn="base" hangingPunct="1">
        <a:lnSpc>
          <a:spcPct val="110000"/>
        </a:lnSpc>
        <a:spcBef>
          <a:spcPct val="0"/>
        </a:spcBef>
        <a:spcAft>
          <a:spcPts val="600"/>
        </a:spcAft>
        <a:buClr>
          <a:schemeClr val="tx1"/>
        </a:buClr>
        <a:buFont typeface="Lucida Grande"/>
        <a:buChar char="-"/>
        <a:defRPr sz="1600" kern="1200">
          <a:solidFill>
            <a:schemeClr val="tx1"/>
          </a:solidFill>
          <a:latin typeface="Verdana"/>
          <a:ea typeface="Verdana" pitchFamily="34" charset="0"/>
          <a:cs typeface="Verdana"/>
        </a:defRPr>
      </a:lvl3pPr>
      <a:lvl4pPr marL="687215" indent="-226955" algn="l" defTabSz="457085" rtl="0" eaLnBrk="1" fontAlgn="base" hangingPunct="1">
        <a:lnSpc>
          <a:spcPct val="110000"/>
        </a:lnSpc>
        <a:spcBef>
          <a:spcPct val="0"/>
        </a:spcBef>
        <a:spcAft>
          <a:spcPts val="600"/>
        </a:spcAft>
        <a:buClr>
          <a:schemeClr val="tx1"/>
        </a:buClr>
        <a:buFont typeface="Lucida Grande"/>
        <a:buChar char="-"/>
        <a:defRPr sz="1400" kern="1200">
          <a:solidFill>
            <a:schemeClr val="tx1"/>
          </a:solidFill>
          <a:latin typeface="Verdana"/>
          <a:ea typeface="Verdana" pitchFamily="34" charset="0"/>
          <a:cs typeface="Verdana"/>
        </a:defRPr>
      </a:lvl4pPr>
      <a:lvl5pPr marL="912582" indent="-225368" algn="l" defTabSz="457085" rtl="0" eaLnBrk="1" fontAlgn="base" hangingPunct="1">
        <a:lnSpc>
          <a:spcPct val="110000"/>
        </a:lnSpc>
        <a:spcBef>
          <a:spcPct val="0"/>
        </a:spcBef>
        <a:spcAft>
          <a:spcPts val="600"/>
        </a:spcAft>
        <a:buClr>
          <a:schemeClr val="tx1"/>
        </a:buClr>
        <a:buFont typeface="Lucida Grande"/>
        <a:buChar char="-"/>
        <a:defRPr sz="1400" kern="1200">
          <a:solidFill>
            <a:schemeClr val="tx1"/>
          </a:solidFill>
          <a:latin typeface="Verdana"/>
          <a:ea typeface="Verdana" pitchFamily="34" charset="0"/>
          <a:cs typeface="Verdana"/>
        </a:defRPr>
      </a:lvl5pPr>
      <a:lvl6pPr marL="2513966" indent="-228542" algn="l" defTabSz="457085" rtl="0" eaLnBrk="1" latinLnBrk="0" hangingPunct="1">
        <a:spcBef>
          <a:spcPct val="20000"/>
        </a:spcBef>
        <a:buFont typeface="Arial"/>
        <a:buChar char="•"/>
        <a:defRPr sz="2000" kern="1200">
          <a:solidFill>
            <a:schemeClr val="tx1"/>
          </a:solidFill>
          <a:latin typeface="+mn-lt"/>
          <a:ea typeface="+mn-ea"/>
          <a:cs typeface="+mn-cs"/>
        </a:defRPr>
      </a:lvl6pPr>
      <a:lvl7pPr marL="2971050" indent="-228542" algn="l" defTabSz="457085" rtl="0" eaLnBrk="1" latinLnBrk="0" hangingPunct="1">
        <a:spcBef>
          <a:spcPct val="20000"/>
        </a:spcBef>
        <a:buFont typeface="Arial"/>
        <a:buChar char="•"/>
        <a:defRPr sz="2000" kern="1200">
          <a:solidFill>
            <a:schemeClr val="tx1"/>
          </a:solidFill>
          <a:latin typeface="+mn-lt"/>
          <a:ea typeface="+mn-ea"/>
          <a:cs typeface="+mn-cs"/>
        </a:defRPr>
      </a:lvl7pPr>
      <a:lvl8pPr marL="3428135" indent="-228542" algn="l" defTabSz="457085" rtl="0" eaLnBrk="1" latinLnBrk="0" hangingPunct="1">
        <a:spcBef>
          <a:spcPct val="20000"/>
        </a:spcBef>
        <a:buFont typeface="Arial"/>
        <a:buChar char="•"/>
        <a:defRPr sz="2000" kern="1200">
          <a:solidFill>
            <a:schemeClr val="tx1"/>
          </a:solidFill>
          <a:latin typeface="+mn-lt"/>
          <a:ea typeface="+mn-ea"/>
          <a:cs typeface="+mn-cs"/>
        </a:defRPr>
      </a:lvl8pPr>
      <a:lvl9pPr marL="3885219" indent="-228542" algn="l" defTabSz="45708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85" rtl="0" eaLnBrk="1" latinLnBrk="0" hangingPunct="1">
        <a:defRPr sz="1800" kern="1200">
          <a:solidFill>
            <a:schemeClr val="tx1"/>
          </a:solidFill>
          <a:latin typeface="+mn-lt"/>
          <a:ea typeface="+mn-ea"/>
          <a:cs typeface="+mn-cs"/>
        </a:defRPr>
      </a:lvl1pPr>
      <a:lvl2pPr marL="457085" algn="l" defTabSz="457085" rtl="0" eaLnBrk="1" latinLnBrk="0" hangingPunct="1">
        <a:defRPr sz="1800" kern="1200">
          <a:solidFill>
            <a:schemeClr val="tx1"/>
          </a:solidFill>
          <a:latin typeface="+mn-lt"/>
          <a:ea typeface="+mn-ea"/>
          <a:cs typeface="+mn-cs"/>
        </a:defRPr>
      </a:lvl2pPr>
      <a:lvl3pPr marL="914169" algn="l" defTabSz="457085" rtl="0" eaLnBrk="1" latinLnBrk="0" hangingPunct="1">
        <a:defRPr sz="1800" kern="1200">
          <a:solidFill>
            <a:schemeClr val="tx1"/>
          </a:solidFill>
          <a:latin typeface="+mn-lt"/>
          <a:ea typeface="+mn-ea"/>
          <a:cs typeface="+mn-cs"/>
        </a:defRPr>
      </a:lvl3pPr>
      <a:lvl4pPr marL="1371254" algn="l" defTabSz="457085" rtl="0" eaLnBrk="1" latinLnBrk="0" hangingPunct="1">
        <a:defRPr sz="1800" kern="1200">
          <a:solidFill>
            <a:schemeClr val="tx1"/>
          </a:solidFill>
          <a:latin typeface="+mn-lt"/>
          <a:ea typeface="+mn-ea"/>
          <a:cs typeface="+mn-cs"/>
        </a:defRPr>
      </a:lvl4pPr>
      <a:lvl5pPr marL="1828338" algn="l" defTabSz="457085" rtl="0" eaLnBrk="1" latinLnBrk="0" hangingPunct="1">
        <a:defRPr sz="1800" kern="1200">
          <a:solidFill>
            <a:schemeClr val="tx1"/>
          </a:solidFill>
          <a:latin typeface="+mn-lt"/>
          <a:ea typeface="+mn-ea"/>
          <a:cs typeface="+mn-cs"/>
        </a:defRPr>
      </a:lvl5pPr>
      <a:lvl6pPr marL="2285423" algn="l" defTabSz="457085" rtl="0" eaLnBrk="1" latinLnBrk="0" hangingPunct="1">
        <a:defRPr sz="1800" kern="1200">
          <a:solidFill>
            <a:schemeClr val="tx1"/>
          </a:solidFill>
          <a:latin typeface="+mn-lt"/>
          <a:ea typeface="+mn-ea"/>
          <a:cs typeface="+mn-cs"/>
        </a:defRPr>
      </a:lvl6pPr>
      <a:lvl7pPr marL="2742508" algn="l" defTabSz="457085" rtl="0" eaLnBrk="1" latinLnBrk="0" hangingPunct="1">
        <a:defRPr sz="1800" kern="1200">
          <a:solidFill>
            <a:schemeClr val="tx1"/>
          </a:solidFill>
          <a:latin typeface="+mn-lt"/>
          <a:ea typeface="+mn-ea"/>
          <a:cs typeface="+mn-cs"/>
        </a:defRPr>
      </a:lvl7pPr>
      <a:lvl8pPr marL="3199592" algn="l" defTabSz="457085" rtl="0" eaLnBrk="1" latinLnBrk="0" hangingPunct="1">
        <a:defRPr sz="1800" kern="1200">
          <a:solidFill>
            <a:schemeClr val="tx1"/>
          </a:solidFill>
          <a:latin typeface="+mn-lt"/>
          <a:ea typeface="+mn-ea"/>
          <a:cs typeface="+mn-cs"/>
        </a:defRPr>
      </a:lvl8pPr>
      <a:lvl9pPr marL="3656677" algn="l" defTabSz="45708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171450"/>
            <a:ext cx="7772400" cy="685800"/>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85800" y="1028700"/>
            <a:ext cx="7772400" cy="360045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4800600"/>
            <a:ext cx="1371600" cy="171450"/>
          </a:xfrm>
          <a:prstGeom prst="rect">
            <a:avLst/>
          </a:prstGeom>
        </p:spPr>
        <p:txBody>
          <a:bodyPr vert="horz" lIns="0" tIns="0" rIns="0" bIns="0" rtlCol="0" anchor="b" anchorCtr="0"/>
          <a:lstStyle>
            <a:lvl1pPr algn="l">
              <a:defRPr sz="506">
                <a:solidFill>
                  <a:schemeClr val="tx1"/>
                </a:solidFill>
                <a:latin typeface="Verdana"/>
              </a:defRPr>
            </a:lvl1pPr>
          </a:lstStyle>
          <a:p>
            <a:pPr>
              <a:defRPr/>
            </a:pPr>
            <a:endParaRPr lang="en-US" sz="1400" dirty="0">
              <a:solidFill>
                <a:schemeClr val="tx2"/>
              </a:solidFill>
            </a:endParaRPr>
          </a:p>
        </p:txBody>
      </p:sp>
      <p:sp>
        <p:nvSpPr>
          <p:cNvPr id="5" name="Footer Placeholder 4"/>
          <p:cNvSpPr>
            <a:spLocks noGrp="1"/>
          </p:cNvSpPr>
          <p:nvPr>
            <p:ph type="ftr" sz="quarter" idx="3"/>
          </p:nvPr>
        </p:nvSpPr>
        <p:spPr>
          <a:xfrm>
            <a:off x="2514600" y="4800600"/>
            <a:ext cx="3794760" cy="171450"/>
          </a:xfrm>
          <a:prstGeom prst="rect">
            <a:avLst/>
          </a:prstGeom>
        </p:spPr>
        <p:txBody>
          <a:bodyPr vert="horz" lIns="0" tIns="0" rIns="0" bIns="0" rtlCol="0" anchor="b" anchorCtr="0"/>
          <a:lstStyle>
            <a:lvl1pPr algn="ctr">
              <a:defRPr sz="506">
                <a:solidFill>
                  <a:schemeClr val="tx1"/>
                </a:solidFill>
                <a:latin typeface="Verdana"/>
              </a:defRPr>
            </a:lvl1pPr>
          </a:lstStyle>
          <a:p>
            <a:pPr>
              <a:defRPr/>
            </a:pPr>
            <a:endParaRPr lang="en-US" dirty="0"/>
          </a:p>
        </p:txBody>
      </p:sp>
      <p:sp>
        <p:nvSpPr>
          <p:cNvPr id="6" name="Slide Number Placeholder 5"/>
          <p:cNvSpPr>
            <a:spLocks noGrp="1"/>
          </p:cNvSpPr>
          <p:nvPr>
            <p:ph type="sldNum" sz="quarter" idx="4"/>
          </p:nvPr>
        </p:nvSpPr>
        <p:spPr>
          <a:xfrm>
            <a:off x="685800" y="4800600"/>
            <a:ext cx="457200" cy="171450"/>
          </a:xfrm>
          <a:prstGeom prst="rect">
            <a:avLst/>
          </a:prstGeom>
        </p:spPr>
        <p:txBody>
          <a:bodyPr vert="horz" lIns="0" tIns="0" rIns="0" bIns="0" rtlCol="0" anchor="b" anchorCtr="0"/>
          <a:lstStyle>
            <a:lvl1pPr algn="l">
              <a:defRPr sz="506">
                <a:solidFill>
                  <a:schemeClr val="tx1"/>
                </a:solidFill>
                <a:latin typeface="Verdana"/>
              </a:defRPr>
            </a:lvl1pPr>
          </a:lstStyle>
          <a:p>
            <a:pPr>
              <a:defRPr/>
            </a:pPr>
            <a:fld id="{B5DEDFF3-1197-4CA8-B9C3-631AF09817B7}" type="slidenum">
              <a:rPr lang="en-US" smtClean="0"/>
              <a:pPr>
                <a:defRPr/>
              </a:pPr>
              <a:t>‹#›</a:t>
            </a:fld>
            <a:endParaRPr lang="en-US" dirty="0"/>
          </a:p>
        </p:txBody>
      </p:sp>
      <p:pic>
        <p:nvPicPr>
          <p:cNvPr id="25" name="Picture 24"/>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6814472" y="4748692"/>
            <a:ext cx="1310698" cy="308831"/>
          </a:xfrm>
          <a:prstGeom prst="rect">
            <a:avLst/>
          </a:prstGeom>
        </p:spPr>
      </p:pic>
      <p:sp>
        <p:nvSpPr>
          <p:cNvPr id="9" name="Right Triangle 8"/>
          <p:cNvSpPr/>
          <p:nvPr/>
        </p:nvSpPr>
        <p:spPr bwMode="hidden">
          <a:xfrm rot="5400000">
            <a:off x="444627" y="-444626"/>
            <a:ext cx="528066" cy="1417320"/>
          </a:xfrm>
          <a:prstGeom prst="rtTriangle">
            <a:avLst/>
          </a:prstGeom>
          <a:solidFill>
            <a:srgbClr val="FF63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endParaRPr>
          </a:p>
        </p:txBody>
      </p:sp>
      <p:sp>
        <p:nvSpPr>
          <p:cNvPr id="8" name="MSIPCMContentMarking" descr="{&quot;HashCode&quot;:-470601971,&quot;Placement&quot;:&quot;Footer&quot;,&quot;Top&quot;:519.343,&quot;Left&quot;:0.0,&quot;SlideWidth&quot;:960,&quot;SlideHeight&quot;:540}">
            <a:extLst>
              <a:ext uri="{FF2B5EF4-FFF2-40B4-BE49-F238E27FC236}">
                <a16:creationId xmlns:a16="http://schemas.microsoft.com/office/drawing/2014/main" id="{600C4D2B-C42E-CE47-CCCA-22466E5651D5}"/>
              </a:ext>
            </a:extLst>
          </p:cNvPr>
          <p:cNvSpPr txBox="1"/>
          <p:nvPr/>
        </p:nvSpPr>
        <p:spPr>
          <a:xfrm>
            <a:off x="0" y="4987413"/>
            <a:ext cx="1077759" cy="115416"/>
          </a:xfrm>
          <a:prstGeom prst="rect">
            <a:avLst/>
          </a:prstGeom>
          <a:noFill/>
        </p:spPr>
        <p:txBody>
          <a:bodyPr vert="horz" wrap="square" lIns="0" tIns="0" rIns="0" bIns="0" rtlCol="0" anchor="ctr" anchorCtr="1">
            <a:spAutoFit/>
          </a:bodyPr>
          <a:lstStyle/>
          <a:p>
            <a:pPr algn="l">
              <a:spcBef>
                <a:spcPts val="0"/>
              </a:spcBef>
              <a:spcAft>
                <a:spcPts val="0"/>
              </a:spcAft>
            </a:pPr>
            <a:r>
              <a:rPr lang="en-IN" sz="750" dirty="0">
                <a:solidFill>
                  <a:srgbClr val="000000"/>
                </a:solidFill>
                <a:latin typeface="Calibri" panose="020F0502020204030204" pitchFamily="34" charset="0"/>
              </a:rPr>
              <a:t>Classification: Internal</a:t>
            </a:r>
          </a:p>
        </p:txBody>
      </p:sp>
      <p:sp>
        <p:nvSpPr>
          <p:cNvPr id="7" name="MSIPCMContentMarking" descr="{&quot;HashCode&quot;:87132588,&quot;Placement&quot;:&quot;Footer&quot;,&quot;Top&quot;:384.343,&quot;Left&quot;:0.0,&quot;SlideWidth&quot;:720,&quot;SlideHeight&quot;:405}">
            <a:extLst>
              <a:ext uri="{FF2B5EF4-FFF2-40B4-BE49-F238E27FC236}">
                <a16:creationId xmlns:a16="http://schemas.microsoft.com/office/drawing/2014/main" id="{A5D8EEC1-7AF4-722D-4C69-3BCF1962FCC3}"/>
              </a:ext>
            </a:extLst>
          </p:cNvPr>
          <p:cNvSpPr txBox="1"/>
          <p:nvPr userDrawn="1"/>
        </p:nvSpPr>
        <p:spPr>
          <a:xfrm>
            <a:off x="0" y="4881156"/>
            <a:ext cx="1437012" cy="262344"/>
          </a:xfrm>
          <a:prstGeom prst="rect">
            <a:avLst/>
          </a:prstGeom>
          <a:noFill/>
        </p:spPr>
        <p:txBody>
          <a:bodyPr vert="horz" wrap="square" lIns="0" tIns="0" rIns="0" bIns="0" rtlCol="0" anchor="ctr" anchorCtr="1">
            <a:spAutoFit/>
          </a:bodyPr>
          <a:lstStyle/>
          <a:p>
            <a:pPr algn="l">
              <a:spcBef>
                <a:spcPct val="0"/>
              </a:spcBef>
              <a:spcAft>
                <a:spcPct val="0"/>
              </a:spcAft>
            </a:pPr>
            <a:r>
              <a:rPr lang="en-IN" sz="1000" dirty="0">
                <a:solidFill>
                  <a:srgbClr val="000000"/>
                </a:solidFill>
                <a:latin typeface="Calibri" panose="020F0502020204030204" pitchFamily="34" charset="0"/>
              </a:rPr>
              <a:t>Classification: Internal</a:t>
            </a:r>
          </a:p>
        </p:txBody>
      </p:sp>
    </p:spTree>
    <p:extLst>
      <p:ext uri="{BB962C8B-B14F-4D97-AF65-F5344CB8AC3E}">
        <p14:creationId xmlns:p14="http://schemas.microsoft.com/office/powerpoint/2010/main" val="2605305812"/>
      </p:ext>
    </p:extLst>
  </p:cSld>
  <p:clrMap bg1="lt1" tx1="dk1" bg2="lt2" tx2="dk2" accent1="accent1" accent2="accent2" accent3="accent3" accent4="accent4" accent5="accent5" accent6="accent6" hlink="hlink" folHlink="folHlink"/>
  <p:sldLayoutIdLst>
    <p:sldLayoutId id="2147487865" r:id="rId1"/>
    <p:sldLayoutId id="2147487866" r:id="rId2"/>
    <p:sldLayoutId id="2147487867" r:id="rId3"/>
    <p:sldLayoutId id="2147487868" r:id="rId4"/>
    <p:sldLayoutId id="2147487869" r:id="rId5"/>
    <p:sldLayoutId id="2147487870" r:id="rId6"/>
    <p:sldLayoutId id="2147487871" r:id="rId7"/>
    <p:sldLayoutId id="2147487872" r:id="rId8"/>
    <p:sldLayoutId id="2147487873" r:id="rId9"/>
    <p:sldLayoutId id="2147487874" r:id="rId10"/>
  </p:sldLayoutIdLst>
  <p:hf hdr="0" ftr="0" dt="0"/>
  <p:txStyles>
    <p:titleStyle>
      <a:lvl1pPr algn="l" defTabSz="257175" rtl="0" eaLnBrk="1" latinLnBrk="0" hangingPunct="1">
        <a:lnSpc>
          <a:spcPct val="90000"/>
        </a:lnSpc>
        <a:spcBef>
          <a:spcPct val="0"/>
        </a:spcBef>
        <a:buNone/>
        <a:defRPr sz="1350" b="0" i="0" kern="1200">
          <a:solidFill>
            <a:schemeClr val="accent3"/>
          </a:solidFill>
          <a:latin typeface="Verdana"/>
          <a:ea typeface="+mj-ea"/>
          <a:cs typeface="Verdana"/>
        </a:defRPr>
      </a:lvl1pPr>
    </p:titleStyle>
    <p:bodyStyle>
      <a:lvl1pPr marL="0" indent="0" algn="l" defTabSz="257175" rtl="0" eaLnBrk="1" latinLnBrk="0" hangingPunct="1">
        <a:lnSpc>
          <a:spcPct val="110000"/>
        </a:lnSpc>
        <a:spcBef>
          <a:spcPts val="0"/>
        </a:spcBef>
        <a:spcAft>
          <a:spcPts val="675"/>
        </a:spcAft>
        <a:buClr>
          <a:schemeClr val="accent3"/>
        </a:buClr>
        <a:buFont typeface="Arial"/>
        <a:buNone/>
        <a:defRPr sz="1013" b="0" i="0" kern="1200">
          <a:solidFill>
            <a:schemeClr val="tx1"/>
          </a:solidFill>
          <a:latin typeface="Verdana"/>
          <a:ea typeface="+mn-ea"/>
          <a:cs typeface="Verdana"/>
        </a:defRPr>
      </a:lvl1pPr>
      <a:lvl2pPr marL="126802" indent="-126802" algn="l" defTabSz="257175" rtl="0" eaLnBrk="1" latinLnBrk="0" hangingPunct="1">
        <a:lnSpc>
          <a:spcPct val="110000"/>
        </a:lnSpc>
        <a:spcBef>
          <a:spcPts val="0"/>
        </a:spcBef>
        <a:spcAft>
          <a:spcPts val="338"/>
        </a:spcAft>
        <a:buClr>
          <a:schemeClr val="accent3"/>
        </a:buClr>
        <a:buFont typeface="Arial"/>
        <a:buChar char="•"/>
        <a:defRPr sz="1013" b="0" i="0" kern="1200">
          <a:solidFill>
            <a:schemeClr val="tx1"/>
          </a:solidFill>
          <a:latin typeface="Verdana"/>
          <a:ea typeface="+mn-ea"/>
          <a:cs typeface="Verdana"/>
        </a:defRPr>
      </a:lvl2pPr>
      <a:lvl3pPr marL="258961" indent="-132160" algn="l" defTabSz="257175" rtl="0" eaLnBrk="1" latinLnBrk="0" hangingPunct="1">
        <a:lnSpc>
          <a:spcPct val="110000"/>
        </a:lnSpc>
        <a:spcBef>
          <a:spcPts val="0"/>
        </a:spcBef>
        <a:spcAft>
          <a:spcPts val="338"/>
        </a:spcAft>
        <a:buClr>
          <a:schemeClr val="tx1"/>
        </a:buClr>
        <a:buFont typeface="Lucida Grande"/>
        <a:buChar char="-"/>
        <a:defRPr sz="900" b="0" i="0" kern="1200">
          <a:solidFill>
            <a:schemeClr val="tx1"/>
          </a:solidFill>
          <a:latin typeface="Verdana"/>
          <a:ea typeface="+mn-ea"/>
          <a:cs typeface="Verdana"/>
        </a:defRPr>
      </a:lvl3pPr>
      <a:lvl4pPr marL="386656" indent="-127695" algn="l" defTabSz="257175" rtl="0" eaLnBrk="1" latinLnBrk="0" hangingPunct="1">
        <a:lnSpc>
          <a:spcPct val="110000"/>
        </a:lnSpc>
        <a:spcBef>
          <a:spcPts val="0"/>
        </a:spcBef>
        <a:spcAft>
          <a:spcPts val="338"/>
        </a:spcAft>
        <a:buClr>
          <a:schemeClr val="tx1"/>
        </a:buClr>
        <a:buFont typeface="Lucida Grande"/>
        <a:buChar char="-"/>
        <a:defRPr sz="788" b="0" i="0" kern="1200">
          <a:solidFill>
            <a:schemeClr val="tx1"/>
          </a:solidFill>
          <a:latin typeface="Verdana"/>
          <a:ea typeface="+mn-ea"/>
          <a:cs typeface="Verdana"/>
        </a:defRPr>
      </a:lvl4pPr>
      <a:lvl5pPr marL="513458" indent="-126802" algn="l" defTabSz="257175" rtl="0" eaLnBrk="1" latinLnBrk="0" hangingPunct="1">
        <a:lnSpc>
          <a:spcPct val="110000"/>
        </a:lnSpc>
        <a:spcBef>
          <a:spcPts val="0"/>
        </a:spcBef>
        <a:spcAft>
          <a:spcPts val="338"/>
        </a:spcAft>
        <a:buClr>
          <a:schemeClr val="tx1"/>
        </a:buClr>
        <a:buFont typeface="Lucida Grande"/>
        <a:buChar char="-"/>
        <a:defRPr sz="788" b="0" i="0" kern="1200">
          <a:solidFill>
            <a:schemeClr val="tx1"/>
          </a:solidFill>
          <a:latin typeface="Verdana"/>
          <a:ea typeface="+mn-ea"/>
          <a:cs typeface="Verdana"/>
        </a:defRPr>
      </a:lvl5pPr>
      <a:lvl6pPr marL="1414463" indent="-128588" algn="l" defTabSz="257175" rtl="0" eaLnBrk="1" latinLnBrk="0" hangingPunct="1">
        <a:spcBef>
          <a:spcPct val="20000"/>
        </a:spcBef>
        <a:buFont typeface="Arial"/>
        <a:buChar char="•"/>
        <a:defRPr sz="1125" kern="1200">
          <a:solidFill>
            <a:schemeClr val="tx1"/>
          </a:solidFill>
          <a:latin typeface="+mn-lt"/>
          <a:ea typeface="+mn-ea"/>
          <a:cs typeface="+mn-cs"/>
        </a:defRPr>
      </a:lvl6pPr>
      <a:lvl7pPr marL="1671638" indent="-128588" algn="l" defTabSz="257175" rtl="0" eaLnBrk="1" latinLnBrk="0" hangingPunct="1">
        <a:spcBef>
          <a:spcPct val="20000"/>
        </a:spcBef>
        <a:buFont typeface="Arial"/>
        <a:buChar char="•"/>
        <a:defRPr sz="1125" kern="120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3.xml"/><Relationship Id="rId4" Type="http://schemas.openxmlformats.org/officeDocument/2006/relationships/image" Target="../media/image47.jpe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3.xml"/><Relationship Id="rId4" Type="http://schemas.openxmlformats.org/officeDocument/2006/relationships/image" Target="../media/image50.jpe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3.xml"/><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eg"/><Relationship Id="rId1" Type="http://schemas.openxmlformats.org/officeDocument/2006/relationships/slideLayout" Target="../slideLayouts/slideLayout23.xml"/><Relationship Id="rId4" Type="http://schemas.openxmlformats.org/officeDocument/2006/relationships/image" Target="../media/image5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3.xml"/><Relationship Id="rId1" Type="http://schemas.openxmlformats.org/officeDocument/2006/relationships/themeOverride" Target="../theme/themeOverride3.xml"/><Relationship Id="rId5" Type="http://schemas.openxmlformats.org/officeDocument/2006/relationships/image" Target="../media/image25.jpe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3.xml"/><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3.xml"/><Relationship Id="rId5" Type="http://schemas.openxmlformats.org/officeDocument/2006/relationships/image" Target="../media/image32.jpeg"/><Relationship Id="rId4" Type="http://schemas.openxmlformats.org/officeDocument/2006/relationships/image" Target="../media/image31.jpeg"/></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3.xml"/><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3.xml"/><Relationship Id="rId4" Type="http://schemas.openxmlformats.org/officeDocument/2006/relationships/image" Target="../media/image38.jpeg"/></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3.xml"/><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3.xml"/><Relationship Id="rId4"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56E421-2C3E-48B5-B4D0-8E50F8BA8C09}"/>
              </a:ext>
            </a:extLst>
          </p:cNvPr>
          <p:cNvSpPr txBox="1"/>
          <p:nvPr/>
        </p:nvSpPr>
        <p:spPr>
          <a:xfrm>
            <a:off x="611560" y="231781"/>
            <a:ext cx="8208912" cy="1119127"/>
          </a:xfrm>
          <a:prstGeom prst="rect">
            <a:avLst/>
          </a:prstGeom>
          <a:noFill/>
        </p:spPr>
        <p:txBody>
          <a:bodyPr wrap="square" lIns="71984" tIns="35992" rIns="71984" bIns="35992" rtlCol="0" anchor="ctr" anchorCtr="0">
            <a:spAutoFit/>
          </a:bodyPr>
          <a:lstStyle/>
          <a:p>
            <a:endParaRPr lang="en-US" b="1" dirty="0">
              <a:solidFill>
                <a:schemeClr val="bg1"/>
              </a:solidFill>
              <a:latin typeface="Verdana" pitchFamily="34" charset="0"/>
            </a:endParaRPr>
          </a:p>
          <a:p>
            <a:pPr algn="ctr"/>
            <a:r>
              <a:rPr lang="en-US" sz="1600" b="1" dirty="0">
                <a:solidFill>
                  <a:srgbClr val="FFFFCC"/>
                </a:solidFill>
                <a:latin typeface="Verdana" pitchFamily="34" charset="0"/>
              </a:rPr>
              <a:t>Corporate Social Responsibility Project and Activities</a:t>
            </a:r>
          </a:p>
          <a:p>
            <a:pPr algn="ctr"/>
            <a:r>
              <a:rPr lang="en-US" sz="1600" b="1" dirty="0">
                <a:solidFill>
                  <a:srgbClr val="FFFFCC"/>
                </a:solidFill>
                <a:latin typeface="Verdana" pitchFamily="34" charset="0"/>
              </a:rPr>
              <a:t>(2026-27)</a:t>
            </a:r>
          </a:p>
          <a:p>
            <a:endParaRPr lang="en-US" dirty="0">
              <a:solidFill>
                <a:schemeClr val="bg1"/>
              </a:solidFill>
              <a:latin typeface="Verdana" pitchFamily="34" charset="0"/>
            </a:endParaRPr>
          </a:p>
        </p:txBody>
      </p:sp>
    </p:spTree>
    <p:extLst>
      <p:ext uri="{BB962C8B-B14F-4D97-AF65-F5344CB8AC3E}">
        <p14:creationId xmlns:p14="http://schemas.microsoft.com/office/powerpoint/2010/main" val="503762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46DD2A8-F036-3EDB-0E7D-0B5DBBDBC1C4}"/>
              </a:ext>
            </a:extLst>
          </p:cNvPr>
          <p:cNvSpPr>
            <a:spLocks noGrp="1"/>
          </p:cNvSpPr>
          <p:nvPr>
            <p:ph type="body" sz="half" idx="2"/>
          </p:nvPr>
        </p:nvSpPr>
        <p:spPr>
          <a:xfrm>
            <a:off x="467543" y="3159521"/>
            <a:ext cx="8513757" cy="1430320"/>
          </a:xfrm>
        </p:spPr>
        <p:txBody>
          <a:bodyPr>
            <a:normAutofit/>
          </a:bodyPr>
          <a:lstStyle/>
          <a:p>
            <a:r>
              <a:rPr lang="en-IN" sz="1000" b="1" dirty="0">
                <a:solidFill>
                  <a:srgbClr val="FF0000"/>
                </a:solidFill>
                <a:latin typeface="Verdana" panose="020B0604030504040204" pitchFamily="34" charset="0"/>
                <a:cs typeface="Verdana" panose="020B0604030504040204" pitchFamily="34" charset="0"/>
              </a:rPr>
              <a:t>Spread</a:t>
            </a:r>
            <a:r>
              <a:rPr lang="en-IN" sz="1000" dirty="0">
                <a:solidFill>
                  <a:srgbClr val="FFFFCC"/>
                </a:solidFill>
                <a:latin typeface="Verdana" panose="020B0604030504040204" pitchFamily="34" charset="0"/>
                <a:cs typeface="Verdana" panose="020B0604030504040204" pitchFamily="34" charset="0"/>
              </a:rPr>
              <a:t>:  Above 80 villages of Rajula, </a:t>
            </a:r>
            <a:r>
              <a:rPr lang="en-IN" sz="1000" dirty="0" err="1">
                <a:solidFill>
                  <a:srgbClr val="FFFFCC"/>
                </a:solidFill>
                <a:latin typeface="Verdana" panose="020B0604030504040204" pitchFamily="34" charset="0"/>
                <a:cs typeface="Verdana" panose="020B0604030504040204" pitchFamily="34" charset="0"/>
              </a:rPr>
              <a:t>Jafrabad</a:t>
            </a:r>
            <a:r>
              <a:rPr lang="en-IN" sz="1000" dirty="0">
                <a:solidFill>
                  <a:srgbClr val="FFFFCC"/>
                </a:solidFill>
                <a:latin typeface="Verdana" panose="020B0604030504040204" pitchFamily="34" charset="0"/>
                <a:cs typeface="Verdana" panose="020B0604030504040204" pitchFamily="34" charset="0"/>
              </a:rPr>
              <a:t>, Khambha Talukas of Amreli District.</a:t>
            </a:r>
          </a:p>
          <a:p>
            <a:r>
              <a:rPr lang="en-IN" sz="1000" b="1" dirty="0">
                <a:solidFill>
                  <a:srgbClr val="FF0000"/>
                </a:solidFill>
                <a:latin typeface="Verdana" panose="020B0604030504040204" pitchFamily="34" charset="0"/>
                <a:cs typeface="Verdana" panose="020B0604030504040204" pitchFamily="34" charset="0"/>
              </a:rPr>
              <a:t>Beneficiaries</a:t>
            </a:r>
            <a:r>
              <a:rPr lang="en-IN" sz="1000" dirty="0">
                <a:solidFill>
                  <a:srgbClr val="FFFFCC"/>
                </a:solidFill>
                <a:latin typeface="Verdana" panose="020B0604030504040204" pitchFamily="34" charset="0"/>
                <a:cs typeface="Verdana" panose="020B0604030504040204" pitchFamily="34" charset="0"/>
              </a:rPr>
              <a:t>: Above 200 persons per camp </a:t>
            </a:r>
          </a:p>
          <a:p>
            <a:r>
              <a:rPr lang="en-IN" sz="1000" b="1" dirty="0">
                <a:solidFill>
                  <a:srgbClr val="FF0000"/>
                </a:solidFill>
                <a:latin typeface="Verdana" panose="020B0604030504040204" pitchFamily="34" charset="0"/>
                <a:cs typeface="Verdana" panose="020B0604030504040204" pitchFamily="34" charset="0"/>
              </a:rPr>
              <a:t>Major Achievements till 31</a:t>
            </a:r>
            <a:r>
              <a:rPr lang="en-IN" sz="1000" b="1" baseline="30000" dirty="0">
                <a:solidFill>
                  <a:srgbClr val="FF0000"/>
                </a:solidFill>
                <a:latin typeface="Verdana" panose="020B0604030504040204" pitchFamily="34" charset="0"/>
                <a:cs typeface="Verdana" panose="020B0604030504040204" pitchFamily="34" charset="0"/>
              </a:rPr>
              <a:t>st</a:t>
            </a:r>
            <a:r>
              <a:rPr lang="en-IN" sz="1000" b="1" dirty="0">
                <a:solidFill>
                  <a:srgbClr val="FF0000"/>
                </a:solidFill>
                <a:latin typeface="Verdana" panose="020B0604030504040204" pitchFamily="34" charset="0"/>
                <a:cs typeface="Verdana" panose="020B0604030504040204" pitchFamily="34" charset="0"/>
              </a:rPr>
              <a:t> March 2026</a:t>
            </a:r>
            <a:r>
              <a:rPr lang="en-IN" sz="1000" dirty="0">
                <a:solidFill>
                  <a:srgbClr val="FFFFCC"/>
                </a:solidFill>
                <a:latin typeface="Verdana" panose="020B0604030504040204" pitchFamily="34" charset="0"/>
                <a:cs typeface="Verdana" panose="020B0604030504040204" pitchFamily="34" charset="0"/>
              </a:rPr>
              <a:t>: Treatment of more than 12000 villagers through OPD for eye related diseases and corrective glasses and more than 2697 cataract surgeries at Sudarshan </a:t>
            </a:r>
            <a:r>
              <a:rPr lang="en-IN" sz="1000" dirty="0" err="1">
                <a:solidFill>
                  <a:srgbClr val="FFFFCC"/>
                </a:solidFill>
                <a:latin typeface="Verdana" panose="020B0604030504040204" pitchFamily="34" charset="0"/>
                <a:cs typeface="Verdana" panose="020B0604030504040204" pitchFamily="34" charset="0"/>
              </a:rPr>
              <a:t>Netralaya</a:t>
            </a:r>
            <a:r>
              <a:rPr lang="en-IN" sz="1000" dirty="0">
                <a:solidFill>
                  <a:srgbClr val="FFFFCC"/>
                </a:solidFill>
                <a:latin typeface="Verdana" panose="020B0604030504040204" pitchFamily="34" charset="0"/>
                <a:cs typeface="Verdana" panose="020B0604030504040204" pitchFamily="34" charset="0"/>
              </a:rPr>
              <a:t>, Amreli</a:t>
            </a:r>
          </a:p>
          <a:p>
            <a:endParaRPr lang="en-IN" sz="1000" dirty="0">
              <a:solidFill>
                <a:srgbClr val="FFFFCC"/>
              </a:solidFill>
            </a:endParaRPr>
          </a:p>
        </p:txBody>
      </p:sp>
      <p:sp>
        <p:nvSpPr>
          <p:cNvPr id="6" name="Title 3">
            <a:extLst>
              <a:ext uri="{FF2B5EF4-FFF2-40B4-BE49-F238E27FC236}">
                <a16:creationId xmlns:a16="http://schemas.microsoft.com/office/drawing/2014/main" id="{5BAC1335-F0DA-A577-88D4-70EE9D6CD940}"/>
              </a:ext>
            </a:extLst>
          </p:cNvPr>
          <p:cNvSpPr>
            <a:spLocks noGrp="1"/>
          </p:cNvSpPr>
          <p:nvPr>
            <p:ph type="title"/>
          </p:nvPr>
        </p:nvSpPr>
        <p:spPr>
          <a:xfrm>
            <a:off x="755576" y="184854"/>
            <a:ext cx="7992888" cy="457200"/>
          </a:xfrm>
        </p:spPr>
        <p:txBody>
          <a:bodyPr>
            <a:normAutofit fontScale="90000"/>
          </a:bodyPr>
          <a:lstStyle/>
          <a:p>
            <a:pPr algn="ctr"/>
            <a:r>
              <a:rPr lang="en-IN" sz="2000" dirty="0">
                <a:solidFill>
                  <a:srgbClr val="FFFFCC"/>
                </a:solidFill>
                <a:latin typeface="Verdana" panose="020B0604030504040204" pitchFamily="34" charset="0"/>
                <a:cs typeface="Verdana" panose="020B0604030504040204" pitchFamily="34" charset="0"/>
              </a:rPr>
              <a:t>Roshani – Bi Monthly Eye Check-up Camp at Rajula and Surgery at Sudarshan </a:t>
            </a:r>
            <a:r>
              <a:rPr lang="en-IN" sz="2000" dirty="0" err="1">
                <a:solidFill>
                  <a:srgbClr val="FFFFCC"/>
                </a:solidFill>
                <a:latin typeface="Verdana" panose="020B0604030504040204" pitchFamily="34" charset="0"/>
                <a:cs typeface="Verdana" panose="020B0604030504040204" pitchFamily="34" charset="0"/>
              </a:rPr>
              <a:t>Netralaya</a:t>
            </a:r>
            <a:r>
              <a:rPr lang="en-IN" sz="2000" dirty="0">
                <a:solidFill>
                  <a:srgbClr val="FFFFCC"/>
                </a:solidFill>
                <a:latin typeface="Verdana" panose="020B0604030504040204" pitchFamily="34" charset="0"/>
                <a:cs typeface="Verdana" panose="020B0604030504040204" pitchFamily="34" charset="0"/>
              </a:rPr>
              <a:t>, Amreli</a:t>
            </a:r>
            <a:endParaRPr lang="en-IN" sz="2000" dirty="0">
              <a:solidFill>
                <a:srgbClr val="FFFFCC"/>
              </a:solidFill>
            </a:endParaRPr>
          </a:p>
        </p:txBody>
      </p:sp>
      <p:sp>
        <p:nvSpPr>
          <p:cNvPr id="10" name="Rectangle 9">
            <a:extLst>
              <a:ext uri="{FF2B5EF4-FFF2-40B4-BE49-F238E27FC236}">
                <a16:creationId xmlns:a16="http://schemas.microsoft.com/office/drawing/2014/main" id="{9D675C69-D678-6929-0452-B82CC624400F}"/>
              </a:ext>
            </a:extLst>
          </p:cNvPr>
          <p:cNvSpPr/>
          <p:nvPr/>
        </p:nvSpPr>
        <p:spPr>
          <a:xfrm>
            <a:off x="5462384" y="2886071"/>
            <a:ext cx="45719"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bIns="0" rtlCol="0" anchor="ctr"/>
          <a:lstStyle/>
          <a:p>
            <a:pPr algn="ctr"/>
            <a:endParaRPr lang="en-IN"/>
          </a:p>
        </p:txBody>
      </p:sp>
      <p:pic>
        <p:nvPicPr>
          <p:cNvPr id="3" name="Picture 2">
            <a:extLst>
              <a:ext uri="{FF2B5EF4-FFF2-40B4-BE49-F238E27FC236}">
                <a16:creationId xmlns:a16="http://schemas.microsoft.com/office/drawing/2014/main" id="{00D797AC-1B77-1042-622C-039842F80CB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056594" y="897188"/>
            <a:ext cx="2607815" cy="2034602"/>
          </a:xfrm>
          <a:prstGeom prst="rect">
            <a:avLst/>
          </a:prstGeom>
        </p:spPr>
      </p:pic>
      <p:pic>
        <p:nvPicPr>
          <p:cNvPr id="9" name="Picture 8">
            <a:extLst>
              <a:ext uri="{FF2B5EF4-FFF2-40B4-BE49-F238E27FC236}">
                <a16:creationId xmlns:a16="http://schemas.microsoft.com/office/drawing/2014/main" id="{87049E0E-CD2D-1030-12F4-7EA1B1331783}"/>
              </a:ext>
            </a:extLst>
          </p:cNvPr>
          <p:cNvPicPr>
            <a:picLocks noChangeAspect="1"/>
          </p:cNvPicPr>
          <p:nvPr/>
        </p:nvPicPr>
        <p:blipFill>
          <a:blip r:embed="rId3"/>
          <a:srcRect t="27600"/>
          <a:stretch/>
        </p:blipFill>
        <p:spPr>
          <a:xfrm>
            <a:off x="467543" y="897187"/>
            <a:ext cx="2607815" cy="2007201"/>
          </a:xfrm>
          <a:prstGeom prst="rect">
            <a:avLst/>
          </a:prstGeom>
        </p:spPr>
      </p:pic>
      <p:pic>
        <p:nvPicPr>
          <p:cNvPr id="4" name="Picture 3">
            <a:extLst>
              <a:ext uri="{FF2B5EF4-FFF2-40B4-BE49-F238E27FC236}">
                <a16:creationId xmlns:a16="http://schemas.microsoft.com/office/drawing/2014/main" id="{0E776CFD-8F73-4940-1C8D-B297BD36C24E}"/>
              </a:ext>
            </a:extLst>
          </p:cNvPr>
          <p:cNvPicPr>
            <a:picLocks noChangeAspect="1"/>
          </p:cNvPicPr>
          <p:nvPr/>
        </p:nvPicPr>
        <p:blipFill>
          <a:blip r:embed="rId4" cstate="print">
            <a:extLst>
              <a:ext uri="{28A0092B-C50C-407E-A947-70E740481C1C}">
                <a14:useLocalDpi xmlns:a14="http://schemas.microsoft.com/office/drawing/2010/main" val="0"/>
              </a:ext>
            </a:extLst>
          </a:blip>
          <a:srcRect l="15351" t="27282" r="41837"/>
          <a:stretch>
            <a:fillRect/>
          </a:stretch>
        </p:blipFill>
        <p:spPr>
          <a:xfrm>
            <a:off x="3268092" y="945360"/>
            <a:ext cx="2607815" cy="2013653"/>
          </a:xfrm>
          <a:prstGeom prst="rect">
            <a:avLst/>
          </a:prstGeom>
        </p:spPr>
      </p:pic>
    </p:spTree>
    <p:extLst>
      <p:ext uri="{BB962C8B-B14F-4D97-AF65-F5344CB8AC3E}">
        <p14:creationId xmlns:p14="http://schemas.microsoft.com/office/powerpoint/2010/main" val="816619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264965E9-E7CC-3BC2-448F-DAFECD910A5E}"/>
              </a:ext>
            </a:extLst>
          </p:cNvPr>
          <p:cNvSpPr txBox="1">
            <a:spLocks/>
          </p:cNvSpPr>
          <p:nvPr/>
        </p:nvSpPr>
        <p:spPr bwMode="auto">
          <a:xfrm>
            <a:off x="536921" y="2859782"/>
            <a:ext cx="8237835" cy="201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just"/>
            <a:r>
              <a:rPr lang="en-IN" sz="1000" b="1" dirty="0">
                <a:solidFill>
                  <a:srgbClr val="FF0000"/>
                </a:solidFill>
              </a:rPr>
              <a:t>Spread</a:t>
            </a:r>
            <a:r>
              <a:rPr lang="en-IN" sz="1000" dirty="0">
                <a:solidFill>
                  <a:srgbClr val="FFFFCC"/>
                </a:solidFill>
              </a:rPr>
              <a:t>: Rampara-2, Bherai, Devpara, </a:t>
            </a:r>
            <a:r>
              <a:rPr lang="en-IN" sz="1000" dirty="0" err="1">
                <a:solidFill>
                  <a:srgbClr val="FFFFCC"/>
                </a:solidFill>
              </a:rPr>
              <a:t>Charodiya</a:t>
            </a:r>
            <a:r>
              <a:rPr lang="en-IN" sz="1000" dirty="0">
                <a:solidFill>
                  <a:srgbClr val="FFFFCC"/>
                </a:solidFill>
              </a:rPr>
              <a:t>, </a:t>
            </a:r>
            <a:r>
              <a:rPr lang="en-IN" sz="1000" dirty="0" err="1">
                <a:solidFill>
                  <a:srgbClr val="FFFFCC"/>
                </a:solidFill>
              </a:rPr>
              <a:t>Mandardi</a:t>
            </a:r>
            <a:r>
              <a:rPr lang="en-IN" sz="1000" dirty="0">
                <a:solidFill>
                  <a:srgbClr val="FFFFCC"/>
                </a:solidFill>
              </a:rPr>
              <a:t>, </a:t>
            </a:r>
            <a:r>
              <a:rPr lang="en-IN" sz="1000" dirty="0" err="1">
                <a:solidFill>
                  <a:srgbClr val="FFFFCC"/>
                </a:solidFill>
              </a:rPr>
              <a:t>Ningala</a:t>
            </a:r>
            <a:r>
              <a:rPr lang="en-IN" sz="1000" dirty="0">
                <a:solidFill>
                  <a:srgbClr val="FFFFCC"/>
                </a:solidFill>
              </a:rPr>
              <a:t>, </a:t>
            </a:r>
            <a:r>
              <a:rPr lang="en-IN" sz="1000" dirty="0" err="1">
                <a:solidFill>
                  <a:srgbClr val="FFFFCC"/>
                </a:solidFill>
              </a:rPr>
              <a:t>Vavera</a:t>
            </a:r>
            <a:r>
              <a:rPr lang="en-IN" sz="1000" dirty="0">
                <a:solidFill>
                  <a:srgbClr val="FFFFCC"/>
                </a:solidFill>
              </a:rPr>
              <a:t>, Kadiyali, Shiyalbet &amp; </a:t>
            </a:r>
            <a:r>
              <a:rPr lang="en-IN" sz="1000" dirty="0" err="1">
                <a:solidFill>
                  <a:srgbClr val="FFFFCC"/>
                </a:solidFill>
              </a:rPr>
              <a:t>Chatadiya</a:t>
            </a:r>
            <a:r>
              <a:rPr lang="en-IN" sz="1000" dirty="0">
                <a:solidFill>
                  <a:srgbClr val="FFFFCC"/>
                </a:solidFill>
              </a:rPr>
              <a:t>, Dungar etc.</a:t>
            </a:r>
          </a:p>
          <a:p>
            <a:pPr algn="just"/>
            <a:endParaRPr lang="en-IN" sz="1000" dirty="0">
              <a:solidFill>
                <a:srgbClr val="FFFFCC"/>
              </a:solidFill>
            </a:endParaRPr>
          </a:p>
          <a:p>
            <a:pPr algn="just"/>
            <a:endParaRPr lang="en-IN" sz="1000" dirty="0">
              <a:solidFill>
                <a:srgbClr val="FFFFCC"/>
              </a:solidFill>
            </a:endParaRPr>
          </a:p>
          <a:p>
            <a:pPr algn="just"/>
            <a:r>
              <a:rPr lang="en-IN" sz="1000" b="1" dirty="0">
                <a:solidFill>
                  <a:srgbClr val="FF0000"/>
                </a:solidFill>
              </a:rPr>
              <a:t>Beneficiaries</a:t>
            </a:r>
            <a:r>
              <a:rPr lang="en-IN" sz="1000" dirty="0">
                <a:solidFill>
                  <a:srgbClr val="FFFFCC"/>
                </a:solidFill>
              </a:rPr>
              <a:t>: We have 51 women self-help groups consisting of 569 poor women. Established Utkantha Mahila Producer Company with 435 members.</a:t>
            </a:r>
          </a:p>
          <a:p>
            <a:pPr algn="just"/>
            <a:endParaRPr lang="en-IN" sz="1000" dirty="0">
              <a:solidFill>
                <a:srgbClr val="FFFFCC"/>
              </a:solidFill>
            </a:endParaRPr>
          </a:p>
          <a:p>
            <a:pPr algn="just"/>
            <a:endParaRPr lang="en-IN" sz="1000" dirty="0">
              <a:solidFill>
                <a:srgbClr val="FFFFCC"/>
              </a:solidFill>
            </a:endParaRPr>
          </a:p>
          <a:p>
            <a:pPr algn="l"/>
            <a:r>
              <a:rPr lang="en-US" sz="1000" b="1" dirty="0">
                <a:solidFill>
                  <a:srgbClr val="FF0000"/>
                </a:solidFill>
              </a:rPr>
              <a:t>Major Achievements till March 2026</a:t>
            </a:r>
            <a:r>
              <a:rPr lang="en-US" sz="1000" dirty="0">
                <a:solidFill>
                  <a:srgbClr val="FFFFCC"/>
                </a:solidFill>
              </a:rPr>
              <a:t>: Above 100 women of self-help groups have started business related to livestock, floor cleaner, plant nursery, mobile canteen, snacks &amp; pickle making, organic manure and Khakhra etc. A women specific diamond polishing and cutting unit is established.</a:t>
            </a:r>
          </a:p>
          <a:p>
            <a:pPr algn="l"/>
            <a:endParaRPr lang="en-IN" sz="1000" dirty="0">
              <a:solidFill>
                <a:srgbClr val="FFFFCC"/>
              </a:solidFill>
            </a:endParaRPr>
          </a:p>
          <a:p>
            <a:pPr algn="l"/>
            <a:endParaRPr lang="en-IN" sz="1000" dirty="0">
              <a:solidFill>
                <a:srgbClr val="FFFFCC"/>
              </a:solidFill>
            </a:endParaRPr>
          </a:p>
        </p:txBody>
      </p:sp>
      <p:sp>
        <p:nvSpPr>
          <p:cNvPr id="6" name="Title 1">
            <a:extLst>
              <a:ext uri="{FF2B5EF4-FFF2-40B4-BE49-F238E27FC236}">
                <a16:creationId xmlns:a16="http://schemas.microsoft.com/office/drawing/2014/main" id="{AAE2FE6E-8567-6BE1-E876-0F5FBBA6A8DD}"/>
              </a:ext>
            </a:extLst>
          </p:cNvPr>
          <p:cNvSpPr txBox="1">
            <a:spLocks/>
          </p:cNvSpPr>
          <p:nvPr/>
        </p:nvSpPr>
        <p:spPr bwMode="auto">
          <a:xfrm>
            <a:off x="827584" y="85824"/>
            <a:ext cx="8064896"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800" dirty="0">
                <a:solidFill>
                  <a:srgbClr val="FFFFCC"/>
                </a:solidFill>
              </a:rPr>
              <a:t>Udaan - Women Empowerment through Self-help Groups </a:t>
            </a:r>
          </a:p>
        </p:txBody>
      </p:sp>
      <p:pic>
        <p:nvPicPr>
          <p:cNvPr id="7" name="Picture 6">
            <a:extLst>
              <a:ext uri="{FF2B5EF4-FFF2-40B4-BE49-F238E27FC236}">
                <a16:creationId xmlns:a16="http://schemas.microsoft.com/office/drawing/2014/main" id="{6F5D3842-1B5C-7018-69BC-13CAEFFC62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623045"/>
            <a:ext cx="2402556" cy="20165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441A4AD8-06E2-2010-4B46-1431F48708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921" y="623055"/>
            <a:ext cx="2810943" cy="211290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8AED18F-93EE-2579-1ECC-0B361833D48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77" t="997" r="16426" b="7376"/>
          <a:stretch/>
        </p:blipFill>
        <p:spPr bwMode="auto">
          <a:xfrm>
            <a:off x="3454560" y="623045"/>
            <a:ext cx="2810943" cy="211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90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2E639984-A4E8-FFD6-BE4C-BEB7F43F7395}"/>
              </a:ext>
            </a:extLst>
          </p:cNvPr>
          <p:cNvSpPr txBox="1">
            <a:spLocks/>
          </p:cNvSpPr>
          <p:nvPr/>
        </p:nvSpPr>
        <p:spPr bwMode="auto">
          <a:xfrm>
            <a:off x="539552" y="3032713"/>
            <a:ext cx="8237835" cy="201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just"/>
            <a:r>
              <a:rPr lang="en-IN" sz="1000" b="1" dirty="0">
                <a:solidFill>
                  <a:srgbClr val="FF0000"/>
                </a:solidFill>
              </a:rPr>
              <a:t>Spread</a:t>
            </a:r>
            <a:r>
              <a:rPr lang="en-IN" sz="1000" dirty="0">
                <a:solidFill>
                  <a:srgbClr val="FFFFCC"/>
                </a:solidFill>
              </a:rPr>
              <a:t>: Schools of </a:t>
            </a:r>
            <a:r>
              <a:rPr lang="en-IN" sz="1000" dirty="0" err="1">
                <a:solidFill>
                  <a:srgbClr val="FFFFCC"/>
                </a:solidFill>
              </a:rPr>
              <a:t>Jolapur</a:t>
            </a:r>
            <a:r>
              <a:rPr lang="en-IN" sz="1000" dirty="0">
                <a:solidFill>
                  <a:srgbClr val="FFFFCC"/>
                </a:solidFill>
              </a:rPr>
              <a:t>, </a:t>
            </a:r>
            <a:r>
              <a:rPr lang="en-IN" sz="1000" dirty="0" err="1">
                <a:solidFill>
                  <a:srgbClr val="FFFFCC"/>
                </a:solidFill>
              </a:rPr>
              <a:t>Ningala</a:t>
            </a:r>
            <a:r>
              <a:rPr lang="en-IN" sz="1000" dirty="0">
                <a:solidFill>
                  <a:srgbClr val="FFFFCC"/>
                </a:solidFill>
              </a:rPr>
              <a:t>, </a:t>
            </a:r>
            <a:r>
              <a:rPr lang="en-IN" sz="1000" dirty="0" err="1">
                <a:solidFill>
                  <a:srgbClr val="FFFFCC"/>
                </a:solidFill>
              </a:rPr>
              <a:t>Chhatadiya</a:t>
            </a:r>
            <a:r>
              <a:rPr lang="en-IN" sz="1000" dirty="0">
                <a:solidFill>
                  <a:srgbClr val="FFFFCC"/>
                </a:solidFill>
              </a:rPr>
              <a:t>, </a:t>
            </a:r>
            <a:r>
              <a:rPr lang="en-IN" sz="1000" dirty="0" err="1">
                <a:solidFill>
                  <a:srgbClr val="FFFFCC"/>
                </a:solidFill>
              </a:rPr>
              <a:t>Hadmatiya</a:t>
            </a:r>
            <a:r>
              <a:rPr lang="en-IN" sz="1000" dirty="0">
                <a:solidFill>
                  <a:srgbClr val="FFFFCC"/>
                </a:solidFill>
              </a:rPr>
              <a:t>, Kadiyali, Sanghavi Girls School, Kumar Shala, Rajula etc.</a:t>
            </a:r>
          </a:p>
          <a:p>
            <a:pPr algn="just"/>
            <a:endParaRPr lang="en-IN" sz="1000" dirty="0">
              <a:solidFill>
                <a:srgbClr val="FFFFCC"/>
              </a:solidFill>
            </a:endParaRPr>
          </a:p>
          <a:p>
            <a:pPr algn="just"/>
            <a:r>
              <a:rPr lang="en-IN" sz="1000" b="1" dirty="0">
                <a:solidFill>
                  <a:srgbClr val="FF0000"/>
                </a:solidFill>
              </a:rPr>
              <a:t>Beneficiaries</a:t>
            </a:r>
            <a:r>
              <a:rPr lang="en-IN" sz="1000" dirty="0">
                <a:solidFill>
                  <a:srgbClr val="FFFFCC"/>
                </a:solidFill>
              </a:rPr>
              <a:t>: Above 20000 human population and student of Schools of the respective villages.</a:t>
            </a:r>
          </a:p>
          <a:p>
            <a:pPr algn="just"/>
            <a:endParaRPr lang="en-IN" sz="1000" dirty="0">
              <a:solidFill>
                <a:srgbClr val="FFFFCC"/>
              </a:solidFill>
            </a:endParaRPr>
          </a:p>
          <a:p>
            <a:pPr algn="l"/>
            <a:r>
              <a:rPr lang="en-US" sz="1000" b="1" dirty="0">
                <a:solidFill>
                  <a:srgbClr val="FF0000"/>
                </a:solidFill>
              </a:rPr>
              <a:t>Major Achievements</a:t>
            </a:r>
            <a:r>
              <a:rPr lang="en-US" sz="1000" dirty="0">
                <a:solidFill>
                  <a:srgbClr val="FFFFCC"/>
                </a:solidFill>
              </a:rPr>
              <a:t>: 12 water vending machines are handed over to the villages and are being used by school students and villagers.</a:t>
            </a:r>
          </a:p>
          <a:p>
            <a:pPr algn="l"/>
            <a:endParaRPr lang="en-IN" dirty="0">
              <a:solidFill>
                <a:srgbClr val="FFFFCC"/>
              </a:solidFill>
            </a:endParaRPr>
          </a:p>
          <a:p>
            <a:pPr algn="l"/>
            <a:endParaRPr lang="en-IN" dirty="0">
              <a:solidFill>
                <a:srgbClr val="FFFFCC"/>
              </a:solidFill>
            </a:endParaRPr>
          </a:p>
        </p:txBody>
      </p:sp>
      <p:sp>
        <p:nvSpPr>
          <p:cNvPr id="6" name="Title 1">
            <a:extLst>
              <a:ext uri="{FF2B5EF4-FFF2-40B4-BE49-F238E27FC236}">
                <a16:creationId xmlns:a16="http://schemas.microsoft.com/office/drawing/2014/main" id="{D53178E0-FE1D-4528-8422-B59E505E6613}"/>
              </a:ext>
            </a:extLst>
          </p:cNvPr>
          <p:cNvSpPr txBox="1">
            <a:spLocks/>
          </p:cNvSpPr>
          <p:nvPr/>
        </p:nvSpPr>
        <p:spPr bwMode="auto">
          <a:xfrm>
            <a:off x="0" y="85824"/>
            <a:ext cx="9144000"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800" dirty="0">
                <a:solidFill>
                  <a:srgbClr val="FFFFCC"/>
                </a:solidFill>
              </a:rPr>
              <a:t>Clean and Safe Drinking Water</a:t>
            </a:r>
          </a:p>
        </p:txBody>
      </p:sp>
      <p:pic>
        <p:nvPicPr>
          <p:cNvPr id="7" name="Content Placeholder 5">
            <a:extLst>
              <a:ext uri="{FF2B5EF4-FFF2-40B4-BE49-F238E27FC236}">
                <a16:creationId xmlns:a16="http://schemas.microsoft.com/office/drawing/2014/main" id="{5A4C2C37-AD4D-F1F2-27DB-1250642673A1}"/>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1867" r="10365"/>
          <a:stretch/>
        </p:blipFill>
        <p:spPr>
          <a:xfrm>
            <a:off x="2699792" y="655869"/>
            <a:ext cx="2376264" cy="2135557"/>
          </a:xfrm>
          <a:prstGeom prst="rect">
            <a:avLst/>
          </a:prstGeom>
          <a:ln>
            <a:solidFill>
              <a:schemeClr val="tx1"/>
            </a:solidFill>
          </a:ln>
        </p:spPr>
      </p:pic>
      <p:pic>
        <p:nvPicPr>
          <p:cNvPr id="8" name="Picture 7" descr="A group of young girls standing outside&#10;&#10;Description automatically generated with low confidence">
            <a:extLst>
              <a:ext uri="{FF2B5EF4-FFF2-40B4-BE49-F238E27FC236}">
                <a16:creationId xmlns:a16="http://schemas.microsoft.com/office/drawing/2014/main" id="{EE857DF7-1FA6-5665-8C7E-27E5D58C7D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655869"/>
            <a:ext cx="2852736" cy="2067201"/>
          </a:xfrm>
          <a:prstGeom prst="rect">
            <a:avLst/>
          </a:prstGeom>
          <a:ln>
            <a:solidFill>
              <a:schemeClr val="tx1"/>
            </a:solidFill>
          </a:ln>
        </p:spPr>
      </p:pic>
      <p:pic>
        <p:nvPicPr>
          <p:cNvPr id="2" name="Picture 1">
            <a:extLst>
              <a:ext uri="{FF2B5EF4-FFF2-40B4-BE49-F238E27FC236}">
                <a16:creationId xmlns:a16="http://schemas.microsoft.com/office/drawing/2014/main" id="{CAE77266-4966-FD50-CC86-E01C7CF44325}"/>
              </a:ext>
            </a:extLst>
          </p:cNvPr>
          <p:cNvPicPr>
            <a:picLocks noChangeAspect="1"/>
          </p:cNvPicPr>
          <p:nvPr/>
        </p:nvPicPr>
        <p:blipFill>
          <a:blip r:embed="rId4"/>
          <a:stretch>
            <a:fillRect/>
          </a:stretch>
        </p:blipFill>
        <p:spPr>
          <a:xfrm>
            <a:off x="179511" y="655869"/>
            <a:ext cx="2448273" cy="2176351"/>
          </a:xfrm>
          <a:prstGeom prst="rect">
            <a:avLst/>
          </a:prstGeom>
        </p:spPr>
      </p:pic>
    </p:spTree>
    <p:extLst>
      <p:ext uri="{BB962C8B-B14F-4D97-AF65-F5344CB8AC3E}">
        <p14:creationId xmlns:p14="http://schemas.microsoft.com/office/powerpoint/2010/main" val="1472507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739BCB14-F737-9B2D-F4A0-6251AD5E8765}"/>
              </a:ext>
            </a:extLst>
          </p:cNvPr>
          <p:cNvSpPr>
            <a:spLocks noGrp="1"/>
          </p:cNvSpPr>
          <p:nvPr>
            <p:ph type="body" sz="half" idx="2"/>
          </p:nvPr>
        </p:nvSpPr>
        <p:spPr>
          <a:xfrm>
            <a:off x="467545" y="2324664"/>
            <a:ext cx="8172682" cy="2335318"/>
          </a:xfrm>
        </p:spPr>
        <p:txBody>
          <a:bodyPr>
            <a:noAutofit/>
          </a:bodyPr>
          <a:lstStyle/>
          <a:p>
            <a:r>
              <a:rPr lang="en-IN" sz="1000" b="1" dirty="0">
                <a:solidFill>
                  <a:srgbClr val="FF0000"/>
                </a:solidFill>
                <a:latin typeface="Verdana" panose="020B0604030504040204" pitchFamily="34" charset="0"/>
                <a:cs typeface="Verdana" panose="020B0604030504040204" pitchFamily="34" charset="0"/>
              </a:rPr>
              <a:t>Spread</a:t>
            </a:r>
            <a:r>
              <a:rPr lang="en-IN" sz="1000" dirty="0">
                <a:solidFill>
                  <a:srgbClr val="FFFFCC"/>
                </a:solidFill>
                <a:latin typeface="Verdana" panose="020B0604030504040204" pitchFamily="34" charset="0"/>
                <a:cs typeface="Verdana" panose="020B0604030504040204" pitchFamily="34" charset="0"/>
              </a:rPr>
              <a:t>: </a:t>
            </a:r>
            <a:r>
              <a:rPr lang="en-IN" sz="1000" dirty="0" err="1">
                <a:solidFill>
                  <a:srgbClr val="FFFFCC"/>
                </a:solidFill>
                <a:latin typeface="Verdana" panose="020B0604030504040204" pitchFamily="34" charset="0"/>
                <a:cs typeface="Verdana" panose="020B0604030504040204" pitchFamily="34" charset="0"/>
              </a:rPr>
              <a:t>Rampara</a:t>
            </a:r>
            <a:r>
              <a:rPr lang="en-IN" sz="1000" dirty="0">
                <a:solidFill>
                  <a:srgbClr val="FFFFCC"/>
                </a:solidFill>
                <a:latin typeface="Verdana" panose="020B0604030504040204" pitchFamily="34" charset="0"/>
                <a:cs typeface="Verdana" panose="020B0604030504040204" pitchFamily="34" charset="0"/>
              </a:rPr>
              <a:t>, </a:t>
            </a:r>
            <a:r>
              <a:rPr lang="en-IN" sz="1000" dirty="0" err="1">
                <a:solidFill>
                  <a:srgbClr val="FFFFCC"/>
                </a:solidFill>
                <a:latin typeface="Verdana" panose="020B0604030504040204" pitchFamily="34" charset="0"/>
                <a:cs typeface="Verdana" panose="020B0604030504040204" pitchFamily="34" charset="0"/>
              </a:rPr>
              <a:t>Bherai</a:t>
            </a:r>
            <a:r>
              <a:rPr lang="en-IN" sz="1000" dirty="0">
                <a:solidFill>
                  <a:srgbClr val="FFFFCC"/>
                </a:solidFill>
                <a:latin typeface="Verdana" panose="020B0604030504040204" pitchFamily="34" charset="0"/>
                <a:cs typeface="Verdana" panose="020B0604030504040204" pitchFamily="34" charset="0"/>
              </a:rPr>
              <a:t>, </a:t>
            </a:r>
            <a:r>
              <a:rPr lang="en-IN" sz="1000" dirty="0" err="1">
                <a:solidFill>
                  <a:srgbClr val="FFFFCC"/>
                </a:solidFill>
                <a:latin typeface="Verdana" panose="020B0604030504040204" pitchFamily="34" charset="0"/>
                <a:cs typeface="Verdana" panose="020B0604030504040204" pitchFamily="34" charset="0"/>
              </a:rPr>
              <a:t>Shiyalbet</a:t>
            </a:r>
            <a:r>
              <a:rPr lang="en-IN" sz="1000" dirty="0">
                <a:solidFill>
                  <a:srgbClr val="FFFFCC"/>
                </a:solidFill>
                <a:latin typeface="Verdana" panose="020B0604030504040204" pitchFamily="34" charset="0"/>
                <a:cs typeface="Verdana" panose="020B0604030504040204" pitchFamily="34" charset="0"/>
              </a:rPr>
              <a:t> and other villages of Amreli District Post Cyclone Rehabilitation and Covid Prevention</a:t>
            </a:r>
          </a:p>
          <a:p>
            <a:r>
              <a:rPr lang="en-IN" sz="1000" b="1" dirty="0">
                <a:solidFill>
                  <a:srgbClr val="FF0000"/>
                </a:solidFill>
                <a:latin typeface="Verdana" panose="020B0604030504040204" pitchFamily="34" charset="0"/>
                <a:cs typeface="Verdana" panose="020B0604030504040204" pitchFamily="34" charset="0"/>
              </a:rPr>
              <a:t>Beneficiaries</a:t>
            </a:r>
            <a:r>
              <a:rPr lang="en-IN" sz="1000" dirty="0">
                <a:solidFill>
                  <a:srgbClr val="FF0000"/>
                </a:solidFill>
                <a:latin typeface="Verdana" panose="020B0604030504040204" pitchFamily="34" charset="0"/>
                <a:cs typeface="Verdana" panose="020B0604030504040204" pitchFamily="34" charset="0"/>
              </a:rPr>
              <a:t>: </a:t>
            </a:r>
            <a:r>
              <a:rPr lang="en-IN" sz="1000" dirty="0">
                <a:solidFill>
                  <a:srgbClr val="FFFFCC"/>
                </a:solidFill>
                <a:latin typeface="Verdana" panose="020B0604030504040204" pitchFamily="34" charset="0"/>
                <a:cs typeface="Verdana" panose="020B0604030504040204" pitchFamily="34" charset="0"/>
              </a:rPr>
              <a:t>More than 15000 Poor and Marginal Families</a:t>
            </a:r>
          </a:p>
          <a:p>
            <a:r>
              <a:rPr lang="en-IN" sz="1000" b="1" dirty="0">
                <a:solidFill>
                  <a:srgbClr val="FF0000"/>
                </a:solidFill>
                <a:latin typeface="Verdana" panose="020B0604030504040204" pitchFamily="34" charset="0"/>
                <a:cs typeface="Verdana" panose="020B0604030504040204" pitchFamily="34" charset="0"/>
              </a:rPr>
              <a:t>Major Achievements till 31</a:t>
            </a:r>
            <a:r>
              <a:rPr lang="en-IN" sz="1000" b="1" baseline="30000" dirty="0">
                <a:solidFill>
                  <a:srgbClr val="FF0000"/>
                </a:solidFill>
                <a:latin typeface="Verdana" panose="020B0604030504040204" pitchFamily="34" charset="0"/>
                <a:cs typeface="Verdana" panose="020B0604030504040204" pitchFamily="34" charset="0"/>
              </a:rPr>
              <a:t>st</a:t>
            </a:r>
            <a:r>
              <a:rPr lang="en-IN" sz="1000" b="1" dirty="0">
                <a:solidFill>
                  <a:srgbClr val="FF0000"/>
                </a:solidFill>
                <a:latin typeface="Verdana" panose="020B0604030504040204" pitchFamily="34" charset="0"/>
                <a:cs typeface="Verdana" panose="020B0604030504040204" pitchFamily="34" charset="0"/>
              </a:rPr>
              <a:t> March 2026</a:t>
            </a:r>
            <a:r>
              <a:rPr lang="en-IN" sz="1000" dirty="0">
                <a:solidFill>
                  <a:srgbClr val="FF0000"/>
                </a:solidFill>
                <a:latin typeface="Verdana" panose="020B0604030504040204" pitchFamily="34" charset="0"/>
                <a:cs typeface="Verdana" panose="020B0604030504040204" pitchFamily="34" charset="0"/>
              </a:rPr>
              <a:t>: </a:t>
            </a:r>
            <a:r>
              <a:rPr lang="en-IN" sz="1000" dirty="0">
                <a:solidFill>
                  <a:srgbClr val="FFFFCC"/>
                </a:solidFill>
                <a:latin typeface="Verdana" panose="020B0604030504040204" pitchFamily="34" charset="0"/>
                <a:cs typeface="Verdana" panose="020B0604030504040204" pitchFamily="34" charset="0"/>
              </a:rPr>
              <a:t>Supported district administration with 40 Oxygen Concentrators, more than 500 covid vaccination dose, 25 oxygen cylinders, distribution of more than 2 lakh masks in the surrounding villages and medical supplies like thermal scanners, hand gloves, sanitizers etc, 2 desk tops to local authorities, installation of 18 CCTV cameras in the surrounding villages</a:t>
            </a:r>
          </a:p>
          <a:p>
            <a:r>
              <a:rPr lang="en-IN" sz="1000" dirty="0">
                <a:solidFill>
                  <a:srgbClr val="FFFFCC"/>
                </a:solidFill>
                <a:latin typeface="Verdana" panose="020B0604030504040204" pitchFamily="34" charset="0"/>
                <a:cs typeface="Verdana" panose="020B0604030504040204" pitchFamily="34" charset="0"/>
              </a:rPr>
              <a:t>Distribution of more than 10 trucks of roofing materials, utensils, ration kits, installation of solar powered mobile chargers, solar domestic lights etc, support to subdivisional magistrate office with two desktops for disaster mitigation and related trainings.</a:t>
            </a:r>
          </a:p>
          <a:p>
            <a:r>
              <a:rPr lang="en-IN" sz="1000" dirty="0">
                <a:solidFill>
                  <a:srgbClr val="FFFFCC"/>
                </a:solidFill>
                <a:latin typeface="Verdana" panose="020B0604030504040204" pitchFamily="34" charset="0"/>
                <a:cs typeface="Verdana" panose="020B0604030504040204" pitchFamily="34" charset="0"/>
              </a:rPr>
              <a:t>Restoration of village side boat landing point of Shiyalbet, 412 units of streetlight at Bherai, Rampara and 135 units of solar street lights, restoration of school shed at Divalo etc.</a:t>
            </a:r>
          </a:p>
          <a:p>
            <a:endParaRPr lang="en-IN" sz="1200" dirty="0">
              <a:solidFill>
                <a:srgbClr val="FFFFCC"/>
              </a:solidFill>
            </a:endParaRPr>
          </a:p>
        </p:txBody>
      </p:sp>
      <p:sp>
        <p:nvSpPr>
          <p:cNvPr id="6" name="Title 3">
            <a:extLst>
              <a:ext uri="{FF2B5EF4-FFF2-40B4-BE49-F238E27FC236}">
                <a16:creationId xmlns:a16="http://schemas.microsoft.com/office/drawing/2014/main" id="{C65EE6FB-D773-E5E9-636D-D67B8AC23605}"/>
              </a:ext>
            </a:extLst>
          </p:cNvPr>
          <p:cNvSpPr>
            <a:spLocks noGrp="1"/>
          </p:cNvSpPr>
          <p:nvPr>
            <p:ph type="title"/>
          </p:nvPr>
        </p:nvSpPr>
        <p:spPr>
          <a:xfrm>
            <a:off x="96044" y="-61454"/>
            <a:ext cx="8807896" cy="457200"/>
          </a:xfrm>
        </p:spPr>
        <p:txBody>
          <a:bodyPr>
            <a:normAutofit/>
          </a:bodyPr>
          <a:lstStyle/>
          <a:p>
            <a:pPr algn="ctr"/>
            <a:r>
              <a:rPr lang="en-IN" sz="1200" b="1" dirty="0">
                <a:solidFill>
                  <a:srgbClr val="FFFFCC"/>
                </a:solidFill>
                <a:latin typeface="Verdana" panose="020B0604030504040204" pitchFamily="34" charset="0"/>
                <a:cs typeface="Verdana" panose="020B0604030504040204" pitchFamily="34" charset="0"/>
              </a:rPr>
              <a:t>Disaster Relief and Rehabilitation Work</a:t>
            </a:r>
            <a:endParaRPr lang="en-IN" sz="1200" b="1" dirty="0">
              <a:solidFill>
                <a:srgbClr val="FFFFCC"/>
              </a:solidFill>
            </a:endParaRPr>
          </a:p>
        </p:txBody>
      </p:sp>
      <p:pic>
        <p:nvPicPr>
          <p:cNvPr id="7" name="Picture 1" descr="C:\Users\Niku\Desktop\IMG-20210530-WA0018.jpg">
            <a:extLst>
              <a:ext uri="{FF2B5EF4-FFF2-40B4-BE49-F238E27FC236}">
                <a16:creationId xmlns:a16="http://schemas.microsoft.com/office/drawing/2014/main" id="{B434327F-6614-0E99-BFBD-70C35A0C43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781" y="452456"/>
            <a:ext cx="2376264" cy="1767861"/>
          </a:xfrm>
          <a:prstGeom prst="rect">
            <a:avLst/>
          </a:prstGeom>
          <a:ln>
            <a:solidFill>
              <a:schemeClr val="tx1"/>
            </a:solidFill>
          </a:ln>
        </p:spPr>
      </p:pic>
      <p:pic>
        <p:nvPicPr>
          <p:cNvPr id="8" name="Picture 7">
            <a:extLst>
              <a:ext uri="{FF2B5EF4-FFF2-40B4-BE49-F238E27FC236}">
                <a16:creationId xmlns:a16="http://schemas.microsoft.com/office/drawing/2014/main" id="{00F00D16-FD3D-E35B-DF2A-6B291FDC2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505896"/>
            <a:ext cx="2736304" cy="1714421"/>
          </a:xfrm>
          <a:prstGeom prst="rect">
            <a:avLst/>
          </a:prstGeom>
          <a:ln>
            <a:solidFill>
              <a:schemeClr val="tx1"/>
            </a:solidFill>
          </a:ln>
        </p:spPr>
      </p:pic>
      <p:pic>
        <p:nvPicPr>
          <p:cNvPr id="9" name="Picture 8">
            <a:extLst>
              <a:ext uri="{FF2B5EF4-FFF2-40B4-BE49-F238E27FC236}">
                <a16:creationId xmlns:a16="http://schemas.microsoft.com/office/drawing/2014/main" id="{0C7166F1-5DAE-E96B-52D4-BDB32E1AB9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1955" y="452456"/>
            <a:ext cx="2448272" cy="1709278"/>
          </a:xfrm>
          <a:prstGeom prst="rect">
            <a:avLst/>
          </a:prstGeom>
          <a:ln>
            <a:solidFill>
              <a:schemeClr val="tx1"/>
            </a:solidFill>
          </a:ln>
        </p:spPr>
      </p:pic>
    </p:spTree>
    <p:extLst>
      <p:ext uri="{BB962C8B-B14F-4D97-AF65-F5344CB8AC3E}">
        <p14:creationId xmlns:p14="http://schemas.microsoft.com/office/powerpoint/2010/main" val="2014550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D1A03748-8349-C978-D703-1DD6E489929A}"/>
              </a:ext>
            </a:extLst>
          </p:cNvPr>
          <p:cNvSpPr>
            <a:spLocks noGrp="1"/>
          </p:cNvSpPr>
          <p:nvPr>
            <p:ph type="body" sz="half" idx="2"/>
          </p:nvPr>
        </p:nvSpPr>
        <p:spPr>
          <a:xfrm>
            <a:off x="187936" y="580316"/>
            <a:ext cx="8807896" cy="2016224"/>
          </a:xfrm>
        </p:spPr>
        <p:txBody>
          <a:bodyPr/>
          <a:lstStyle/>
          <a:p>
            <a:r>
              <a:rPr lang="en-IN" sz="1000" dirty="0">
                <a:solidFill>
                  <a:srgbClr val="FFFFCC"/>
                </a:solidFill>
              </a:rPr>
              <a:t>-Construction of Sanitation Block for Girls, Library Support, Play Ground Development, RO Water Filter and Water Cooler in Schools and Children Home Amreli</a:t>
            </a:r>
          </a:p>
          <a:p>
            <a:r>
              <a:rPr lang="en-IN" sz="1000" dirty="0">
                <a:solidFill>
                  <a:srgbClr val="FFFFCC"/>
                </a:solidFill>
              </a:rPr>
              <a:t>-Sports promotion in the villages surrounding port.</a:t>
            </a:r>
          </a:p>
          <a:p>
            <a:r>
              <a:rPr lang="en-IN" sz="1000" dirty="0">
                <a:solidFill>
                  <a:srgbClr val="FFFFCC"/>
                </a:solidFill>
              </a:rPr>
              <a:t>-Science and Maths Lab at School &amp; educational support for Blind and Visually Challenged Children, Amreli, Educational Support to the School for Deaf and Dumb Students, Amreli</a:t>
            </a:r>
          </a:p>
          <a:p>
            <a:r>
              <a:rPr lang="en-IN" sz="1000" dirty="0">
                <a:solidFill>
                  <a:srgbClr val="FFFFCC"/>
                </a:solidFill>
              </a:rPr>
              <a:t>-Mangroves Plantation and Bio Diversity Conservation</a:t>
            </a:r>
          </a:p>
          <a:p>
            <a:endParaRPr lang="en-IN" sz="1000" dirty="0">
              <a:solidFill>
                <a:srgbClr val="FFFFCC"/>
              </a:solidFill>
            </a:endParaRPr>
          </a:p>
        </p:txBody>
      </p:sp>
      <p:sp>
        <p:nvSpPr>
          <p:cNvPr id="6" name="Title 3">
            <a:extLst>
              <a:ext uri="{FF2B5EF4-FFF2-40B4-BE49-F238E27FC236}">
                <a16:creationId xmlns:a16="http://schemas.microsoft.com/office/drawing/2014/main" id="{16337188-BA17-B69F-7637-98A2B35D5782}"/>
              </a:ext>
            </a:extLst>
          </p:cNvPr>
          <p:cNvSpPr>
            <a:spLocks noGrp="1"/>
          </p:cNvSpPr>
          <p:nvPr>
            <p:ph type="title"/>
          </p:nvPr>
        </p:nvSpPr>
        <p:spPr>
          <a:xfrm>
            <a:off x="179512" y="194760"/>
            <a:ext cx="8352928" cy="339502"/>
          </a:xfrm>
        </p:spPr>
        <p:txBody>
          <a:bodyPr/>
          <a:lstStyle/>
          <a:p>
            <a:pPr algn="ctr"/>
            <a:r>
              <a:rPr lang="en-IN" sz="1200" b="1" dirty="0">
                <a:solidFill>
                  <a:srgbClr val="FFFFCC"/>
                </a:solidFill>
              </a:rPr>
              <a:t>Other Activities (Partial)</a:t>
            </a:r>
          </a:p>
        </p:txBody>
      </p:sp>
      <p:pic>
        <p:nvPicPr>
          <p:cNvPr id="7" name="Picture 6">
            <a:extLst>
              <a:ext uri="{FF2B5EF4-FFF2-40B4-BE49-F238E27FC236}">
                <a16:creationId xmlns:a16="http://schemas.microsoft.com/office/drawing/2014/main" id="{2081CFE9-5355-29EB-5969-B82B9BF0B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0490" y="2157949"/>
            <a:ext cx="2477984" cy="2469629"/>
          </a:xfrm>
          <a:prstGeom prst="rect">
            <a:avLst/>
          </a:prstGeom>
        </p:spPr>
      </p:pic>
      <p:pic>
        <p:nvPicPr>
          <p:cNvPr id="4" name="Picture 3">
            <a:extLst>
              <a:ext uri="{FF2B5EF4-FFF2-40B4-BE49-F238E27FC236}">
                <a16:creationId xmlns:a16="http://schemas.microsoft.com/office/drawing/2014/main" id="{04BFDE9C-6B02-1974-9B97-E23A1888F9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6613" y="2150325"/>
            <a:ext cx="2717396" cy="2484879"/>
          </a:xfrm>
          <a:prstGeom prst="rect">
            <a:avLst/>
          </a:prstGeom>
        </p:spPr>
      </p:pic>
      <p:pic>
        <p:nvPicPr>
          <p:cNvPr id="3" name="Picture 2">
            <a:extLst>
              <a:ext uri="{FF2B5EF4-FFF2-40B4-BE49-F238E27FC236}">
                <a16:creationId xmlns:a16="http://schemas.microsoft.com/office/drawing/2014/main" id="{1D2026A6-29F6-E347-4D0B-F35CFA9870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9" y="2170883"/>
            <a:ext cx="2812944" cy="2484879"/>
          </a:xfrm>
          <a:prstGeom prst="rect">
            <a:avLst/>
          </a:prstGeom>
        </p:spPr>
      </p:pic>
    </p:spTree>
    <p:extLst>
      <p:ext uri="{BB962C8B-B14F-4D97-AF65-F5344CB8AC3E}">
        <p14:creationId xmlns:p14="http://schemas.microsoft.com/office/powerpoint/2010/main" val="2719420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2227630"/>
            <a:ext cx="9144000" cy="688240"/>
          </a:xfrm>
          <a:prstGeom prst="rect">
            <a:avLst/>
          </a:prstGeom>
          <a:noFill/>
        </p:spPr>
        <p:txBody>
          <a:bodyPr wrap="square" lIns="71984" tIns="35992" rIns="71984" bIns="35992"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1" u="none" strike="noStrike" kern="1200" cap="none" spc="0" normalizeH="0" baseline="0" noProof="0" dirty="0">
                <a:ln>
                  <a:noFill/>
                </a:ln>
                <a:solidFill>
                  <a:srgbClr val="FFFFCC"/>
                </a:solidFill>
                <a:effectLst/>
                <a:uLnTx/>
                <a:uFillTx/>
                <a:latin typeface="Verdana" pitchFamily="34" charset="0"/>
                <a:ea typeface="+mn-ea"/>
                <a:cs typeface="Arial" pitchFamily="34" charset="0"/>
              </a:rPr>
              <a:t>Thank you!</a:t>
            </a:r>
            <a:endParaRPr kumimoji="0" lang="en-US" sz="4000" b="0" i="1" u="none" strike="noStrike" kern="1200" cap="none" spc="0" normalizeH="0" baseline="0" noProof="0" dirty="0">
              <a:ln>
                <a:noFill/>
              </a:ln>
              <a:solidFill>
                <a:srgbClr val="FFFFCC"/>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3505378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58688C5-F806-E991-5B05-6B7D833810A6}"/>
              </a:ext>
            </a:extLst>
          </p:cNvPr>
          <p:cNvSpPr txBox="1">
            <a:spLocks/>
          </p:cNvSpPr>
          <p:nvPr/>
        </p:nvSpPr>
        <p:spPr bwMode="auto">
          <a:xfrm>
            <a:off x="903729" y="152400"/>
            <a:ext cx="777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02325"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2pPr>
            <a:lvl3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3pPr>
            <a:lvl4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4pPr>
            <a:lvl5pPr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5pPr>
            <a:lvl6pPr marL="402325"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6pPr>
            <a:lvl7pPr marL="804650"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7pPr>
            <a:lvl8pPr marL="1206974"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8pPr>
            <a:lvl9pPr marL="1609298" algn="l" defTabSz="402325" rtl="0" eaLnBrk="1" fontAlgn="base" hangingPunct="1">
              <a:lnSpc>
                <a:spcPct val="90000"/>
              </a:lnSpc>
              <a:spcBef>
                <a:spcPct val="0"/>
              </a:spcBef>
              <a:spcAft>
                <a:spcPct val="0"/>
              </a:spcAft>
              <a:defRPr sz="2100">
                <a:solidFill>
                  <a:srgbClr val="FF6319"/>
                </a:solidFill>
                <a:latin typeface="Verdana" pitchFamily="34" charset="0"/>
                <a:ea typeface="Verdana" pitchFamily="34" charset="0"/>
                <a:cs typeface="Verdana" pitchFamily="34" charset="0"/>
              </a:defRPr>
            </a:lvl9pPr>
          </a:lstStyle>
          <a:p>
            <a:pPr algn="ctr"/>
            <a:r>
              <a:rPr lang="en-IN" sz="1600" dirty="0">
                <a:solidFill>
                  <a:srgbClr val="FFFFCC"/>
                </a:solidFill>
              </a:rPr>
              <a:t>Five Pillars of Our CSR</a:t>
            </a:r>
          </a:p>
        </p:txBody>
      </p:sp>
      <p:graphicFrame>
        <p:nvGraphicFramePr>
          <p:cNvPr id="6" name="Content Placeholder 4">
            <a:extLst>
              <a:ext uri="{FF2B5EF4-FFF2-40B4-BE49-F238E27FC236}">
                <a16:creationId xmlns:a16="http://schemas.microsoft.com/office/drawing/2014/main" id="{D31924E0-AFE9-C32C-6B31-ECAF095B28CF}"/>
              </a:ext>
            </a:extLst>
          </p:cNvPr>
          <p:cNvGraphicFramePr>
            <a:graphicFrameLocks/>
          </p:cNvGraphicFramePr>
          <p:nvPr>
            <p:extLst>
              <p:ext uri="{D42A27DB-BD31-4B8C-83A1-F6EECF244321}">
                <p14:modId xmlns:p14="http://schemas.microsoft.com/office/powerpoint/2010/main" val="3950168950"/>
              </p:ext>
            </p:extLst>
          </p:nvPr>
        </p:nvGraphicFramePr>
        <p:xfrm>
          <a:off x="107504" y="915566"/>
          <a:ext cx="8856984" cy="3660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3">
            <a:extLst>
              <a:ext uri="{FF2B5EF4-FFF2-40B4-BE49-F238E27FC236}">
                <a16:creationId xmlns:a16="http://schemas.microsoft.com/office/drawing/2014/main" id="{2B8239AF-0A76-7D34-4A70-E9589275046F}"/>
              </a:ext>
            </a:extLst>
          </p:cNvPr>
          <p:cNvSpPr txBox="1">
            <a:spLocks/>
          </p:cNvSpPr>
          <p:nvPr/>
        </p:nvSpPr>
        <p:spPr>
          <a:xfrm>
            <a:off x="685800" y="4800600"/>
            <a:ext cx="457200" cy="171450"/>
          </a:xfrm>
          <a:prstGeom prst="rect">
            <a:avLst/>
          </a:prstGeom>
        </p:spPr>
        <p:txBody>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096" algn="l" rtl="0" fontAlgn="base">
              <a:spcBef>
                <a:spcPct val="0"/>
              </a:spcBef>
              <a:spcAft>
                <a:spcPct val="0"/>
              </a:spcAft>
              <a:defRPr kern="1200">
                <a:solidFill>
                  <a:schemeClr val="tx1"/>
                </a:solidFill>
                <a:latin typeface="Calibri" pitchFamily="34" charset="0"/>
                <a:ea typeface="+mn-ea"/>
                <a:cs typeface="Arial" pitchFamily="34" charset="0"/>
              </a:defRPr>
            </a:lvl2pPr>
            <a:lvl3pPr marL="914192" algn="l" rtl="0" fontAlgn="base">
              <a:spcBef>
                <a:spcPct val="0"/>
              </a:spcBef>
              <a:spcAft>
                <a:spcPct val="0"/>
              </a:spcAft>
              <a:defRPr kern="1200">
                <a:solidFill>
                  <a:schemeClr val="tx1"/>
                </a:solidFill>
                <a:latin typeface="Calibri" pitchFamily="34" charset="0"/>
                <a:ea typeface="+mn-ea"/>
                <a:cs typeface="Arial" pitchFamily="34" charset="0"/>
              </a:defRPr>
            </a:lvl3pPr>
            <a:lvl4pPr marL="1371288" algn="l" rtl="0" fontAlgn="base">
              <a:spcBef>
                <a:spcPct val="0"/>
              </a:spcBef>
              <a:spcAft>
                <a:spcPct val="0"/>
              </a:spcAft>
              <a:defRPr kern="1200">
                <a:solidFill>
                  <a:schemeClr val="tx1"/>
                </a:solidFill>
                <a:latin typeface="Calibri" pitchFamily="34" charset="0"/>
                <a:ea typeface="+mn-ea"/>
                <a:cs typeface="Arial" pitchFamily="34" charset="0"/>
              </a:defRPr>
            </a:lvl4pPr>
            <a:lvl5pPr marL="1828384" algn="l" rtl="0" fontAlgn="base">
              <a:spcBef>
                <a:spcPct val="0"/>
              </a:spcBef>
              <a:spcAft>
                <a:spcPct val="0"/>
              </a:spcAft>
              <a:defRPr kern="1200">
                <a:solidFill>
                  <a:schemeClr val="tx1"/>
                </a:solidFill>
                <a:latin typeface="Calibri" pitchFamily="34" charset="0"/>
                <a:ea typeface="+mn-ea"/>
                <a:cs typeface="Arial" pitchFamily="34" charset="0"/>
              </a:defRPr>
            </a:lvl5pPr>
            <a:lvl6pPr marL="2285480" algn="l" defTabSz="914192" rtl="0" eaLnBrk="1" latinLnBrk="0" hangingPunct="1">
              <a:defRPr kern="1200">
                <a:solidFill>
                  <a:schemeClr val="tx1"/>
                </a:solidFill>
                <a:latin typeface="Calibri" pitchFamily="34" charset="0"/>
                <a:ea typeface="+mn-ea"/>
                <a:cs typeface="Arial" pitchFamily="34" charset="0"/>
              </a:defRPr>
            </a:lvl6pPr>
            <a:lvl7pPr marL="2742576" algn="l" defTabSz="914192" rtl="0" eaLnBrk="1" latinLnBrk="0" hangingPunct="1">
              <a:defRPr kern="1200">
                <a:solidFill>
                  <a:schemeClr val="tx1"/>
                </a:solidFill>
                <a:latin typeface="Calibri" pitchFamily="34" charset="0"/>
                <a:ea typeface="+mn-ea"/>
                <a:cs typeface="Arial" pitchFamily="34" charset="0"/>
              </a:defRPr>
            </a:lvl7pPr>
            <a:lvl8pPr marL="3199672" algn="l" defTabSz="914192" rtl="0" eaLnBrk="1" latinLnBrk="0" hangingPunct="1">
              <a:defRPr kern="1200">
                <a:solidFill>
                  <a:schemeClr val="tx1"/>
                </a:solidFill>
                <a:latin typeface="Calibri" pitchFamily="34" charset="0"/>
                <a:ea typeface="+mn-ea"/>
                <a:cs typeface="Arial" pitchFamily="34" charset="0"/>
              </a:defRPr>
            </a:lvl8pPr>
            <a:lvl9pPr marL="3656768" algn="l" defTabSz="914192" rtl="0" eaLnBrk="1" latinLnBrk="0" hangingPunct="1">
              <a:defRPr kern="1200">
                <a:solidFill>
                  <a:schemeClr val="tx1"/>
                </a:solidFill>
                <a:latin typeface="Calibri" pitchFamily="34" charset="0"/>
                <a:ea typeface="+mn-ea"/>
                <a:cs typeface="Arial" pitchFamily="34" charset="0"/>
              </a:defRPr>
            </a:lvl9pPr>
          </a:lstStyle>
          <a:p>
            <a:pPr>
              <a:defRPr/>
            </a:pPr>
            <a:fld id="{B5DEDFF3-1197-4CA8-B9C3-631AF09817B7}" type="slidenum">
              <a:rPr lang="en-US" smtClean="0"/>
              <a:pPr>
                <a:defRPr/>
              </a:pPr>
              <a:t>2</a:t>
            </a:fld>
            <a:endParaRPr lang="en-US" dirty="0"/>
          </a:p>
        </p:txBody>
      </p:sp>
    </p:spTree>
    <p:extLst>
      <p:ext uri="{BB962C8B-B14F-4D97-AF65-F5344CB8AC3E}">
        <p14:creationId xmlns:p14="http://schemas.microsoft.com/office/powerpoint/2010/main" val="3445550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7F9EC21-0EA9-458B-9B73-F59D2FAB88DD}"/>
              </a:ext>
            </a:extLst>
          </p:cNvPr>
          <p:cNvSpPr txBox="1">
            <a:spLocks/>
          </p:cNvSpPr>
          <p:nvPr/>
        </p:nvSpPr>
        <p:spPr bwMode="auto">
          <a:xfrm>
            <a:off x="251520" y="2789522"/>
            <a:ext cx="8692208" cy="22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l"/>
            <a:r>
              <a:rPr lang="en-IN" sz="1050" b="1" dirty="0">
                <a:solidFill>
                  <a:srgbClr val="FF0000"/>
                </a:solidFill>
              </a:rPr>
              <a:t>Spread: </a:t>
            </a:r>
            <a:r>
              <a:rPr lang="en-IN" sz="1050" dirty="0">
                <a:solidFill>
                  <a:srgbClr val="FFFFCC"/>
                </a:solidFill>
              </a:rPr>
              <a:t>Rampara-2, Bherai, Kadiyali, Pipavav Dham, Shiyalbet, Padar, Devpara, Thavi &amp; Diwlo.</a:t>
            </a:r>
          </a:p>
          <a:p>
            <a:pPr algn="l"/>
            <a:endParaRPr lang="en-IN" sz="1050" b="1" dirty="0">
              <a:solidFill>
                <a:srgbClr val="FF0000"/>
              </a:solidFill>
            </a:endParaRPr>
          </a:p>
          <a:p>
            <a:pPr algn="l"/>
            <a:r>
              <a:rPr lang="en-IN" sz="1050" b="1" dirty="0">
                <a:solidFill>
                  <a:srgbClr val="FF0000"/>
                </a:solidFill>
              </a:rPr>
              <a:t>Beneficiaries: </a:t>
            </a:r>
            <a:r>
              <a:rPr lang="en-IN" sz="1050" dirty="0">
                <a:solidFill>
                  <a:srgbClr val="FFFFCC"/>
                </a:solidFill>
              </a:rPr>
              <a:t>24,000 villagers and 4000 students.</a:t>
            </a:r>
            <a:endParaRPr lang="en-US" sz="1050" b="1" dirty="0">
              <a:solidFill>
                <a:srgbClr val="FF0000"/>
              </a:solidFill>
            </a:endParaRPr>
          </a:p>
          <a:p>
            <a:pPr algn="l"/>
            <a:endParaRPr lang="en-US" sz="1050" b="1" dirty="0">
              <a:solidFill>
                <a:srgbClr val="FF0000"/>
              </a:solidFill>
            </a:endParaRPr>
          </a:p>
          <a:p>
            <a:pPr algn="l"/>
            <a:r>
              <a:rPr lang="en-US" sz="1050" b="1" dirty="0">
                <a:solidFill>
                  <a:srgbClr val="FF0000"/>
                </a:solidFill>
              </a:rPr>
              <a:t>Major Achievements till March 2026: </a:t>
            </a:r>
          </a:p>
          <a:p>
            <a:pPr algn="l"/>
            <a:r>
              <a:rPr lang="en-US" sz="1050" b="1" dirty="0">
                <a:solidFill>
                  <a:srgbClr val="FFFFCC"/>
                </a:solidFill>
              </a:rPr>
              <a:t>-</a:t>
            </a:r>
            <a:r>
              <a:rPr lang="en-US" sz="1050" dirty="0">
                <a:solidFill>
                  <a:srgbClr val="FFFFCC"/>
                </a:solidFill>
              </a:rPr>
              <a:t>Improvement in the Board Result is reported between 87.50% to 98.50%, Enrolment rate in Primary, Secondary and Higher Secondary is 100%, 95.50% and 94% respectively.</a:t>
            </a:r>
          </a:p>
          <a:p>
            <a:pPr algn="l"/>
            <a:endParaRPr lang="en-US" sz="1050" dirty="0">
              <a:solidFill>
                <a:srgbClr val="FFFFCC"/>
              </a:solidFill>
            </a:endParaRPr>
          </a:p>
          <a:p>
            <a:pPr algn="l"/>
            <a:r>
              <a:rPr lang="en-US" sz="1050" dirty="0">
                <a:solidFill>
                  <a:srgbClr val="FFFFCC"/>
                </a:solidFill>
              </a:rPr>
              <a:t>-Outdoor and Indoor Playground Development and library support in 28 Schools, Smart Classrooms in 10 Schools and 15 </a:t>
            </a:r>
            <a:r>
              <a:rPr lang="en-US" sz="1050" dirty="0" err="1">
                <a:solidFill>
                  <a:srgbClr val="FFFFCC"/>
                </a:solidFill>
              </a:rPr>
              <a:t>Balwadi</a:t>
            </a:r>
            <a:r>
              <a:rPr lang="en-US" sz="1050" dirty="0">
                <a:solidFill>
                  <a:srgbClr val="FFFFCC"/>
                </a:solidFill>
              </a:rPr>
              <a:t> Centers.</a:t>
            </a:r>
          </a:p>
          <a:p>
            <a:pPr algn="l"/>
            <a:endParaRPr lang="en-US" sz="1050" dirty="0">
              <a:solidFill>
                <a:srgbClr val="FFFFCC"/>
              </a:solidFill>
            </a:endParaRPr>
          </a:p>
          <a:p>
            <a:pPr algn="l"/>
            <a:r>
              <a:rPr lang="en-US" sz="1050" dirty="0">
                <a:solidFill>
                  <a:srgbClr val="FFFFCC"/>
                </a:solidFill>
              </a:rPr>
              <a:t>-Construction of School Sanitation Units and </a:t>
            </a:r>
            <a:r>
              <a:rPr lang="en-US" sz="1050" dirty="0" err="1">
                <a:solidFill>
                  <a:srgbClr val="FFFFCC"/>
                </a:solidFill>
              </a:rPr>
              <a:t>Baalwadi</a:t>
            </a:r>
            <a:r>
              <a:rPr lang="en-US" sz="1050" dirty="0">
                <a:solidFill>
                  <a:srgbClr val="FFFFCC"/>
                </a:solidFill>
              </a:rPr>
              <a:t>, Learning Resource Centre at Rampara, </a:t>
            </a:r>
            <a:r>
              <a:rPr lang="en-US" sz="1050" dirty="0" err="1">
                <a:solidFill>
                  <a:srgbClr val="FFFFCC"/>
                </a:solidFill>
              </a:rPr>
              <a:t>Divalo</a:t>
            </a:r>
            <a:r>
              <a:rPr lang="en-US" sz="1050" dirty="0">
                <a:solidFill>
                  <a:srgbClr val="FFFFCC"/>
                </a:solidFill>
              </a:rPr>
              <a:t>, Padar and Thavi, Computer Lab at Kasturba Balika </a:t>
            </a:r>
            <a:r>
              <a:rPr lang="en-US" sz="1050" dirty="0" err="1">
                <a:solidFill>
                  <a:srgbClr val="FFFFCC"/>
                </a:solidFill>
              </a:rPr>
              <a:t>Vidhyalaya</a:t>
            </a:r>
            <a:r>
              <a:rPr lang="en-US" sz="1050" dirty="0">
                <a:solidFill>
                  <a:srgbClr val="FFFFCC"/>
                </a:solidFill>
              </a:rPr>
              <a:t>, Rajula and Rampara High School, Children Home Amreli and School for Blind and Visually Challenged at </a:t>
            </a:r>
            <a:r>
              <a:rPr lang="en-US" sz="1050" dirty="0" err="1">
                <a:solidFill>
                  <a:srgbClr val="FFFFCC"/>
                </a:solidFill>
              </a:rPr>
              <a:t>Thordi</a:t>
            </a:r>
            <a:r>
              <a:rPr lang="en-US" sz="1050" dirty="0">
                <a:solidFill>
                  <a:srgbClr val="FFFFCC"/>
                </a:solidFill>
              </a:rPr>
              <a:t> etc.</a:t>
            </a:r>
          </a:p>
          <a:p>
            <a:pPr algn="l"/>
            <a:endParaRPr lang="en-US" sz="1100" dirty="0">
              <a:solidFill>
                <a:srgbClr val="FFFFCC"/>
              </a:solidFill>
            </a:endParaRPr>
          </a:p>
          <a:p>
            <a:pPr algn="l"/>
            <a:endParaRPr lang="en-US" dirty="0">
              <a:solidFill>
                <a:srgbClr val="FFFFCC"/>
              </a:solidFill>
            </a:endParaRPr>
          </a:p>
        </p:txBody>
      </p:sp>
      <p:sp>
        <p:nvSpPr>
          <p:cNvPr id="7" name="Title 1">
            <a:extLst>
              <a:ext uri="{FF2B5EF4-FFF2-40B4-BE49-F238E27FC236}">
                <a16:creationId xmlns:a16="http://schemas.microsoft.com/office/drawing/2014/main" id="{904FABEC-ADDB-4D3E-996F-B9896B63C583}"/>
              </a:ext>
            </a:extLst>
          </p:cNvPr>
          <p:cNvSpPr txBox="1">
            <a:spLocks/>
          </p:cNvSpPr>
          <p:nvPr/>
        </p:nvSpPr>
        <p:spPr bwMode="auto">
          <a:xfrm>
            <a:off x="510630" y="85824"/>
            <a:ext cx="8365082"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200" b="1" dirty="0">
                <a:solidFill>
                  <a:srgbClr val="FFFFCC"/>
                </a:solidFill>
              </a:rPr>
              <a:t>Gyan </a:t>
            </a:r>
            <a:r>
              <a:rPr lang="en-IN" sz="1200" b="1" dirty="0" err="1">
                <a:solidFill>
                  <a:srgbClr val="FFFFCC"/>
                </a:solidFill>
              </a:rPr>
              <a:t>Jyot</a:t>
            </a:r>
            <a:r>
              <a:rPr lang="en-IN" sz="1200" b="1" dirty="0">
                <a:solidFill>
                  <a:srgbClr val="FFFFCC"/>
                </a:solidFill>
              </a:rPr>
              <a:t> - Eradicating Poverty by Enhancing the Education Level and Behavioural Change </a:t>
            </a:r>
          </a:p>
        </p:txBody>
      </p:sp>
      <p:pic>
        <p:nvPicPr>
          <p:cNvPr id="5" name="Picture 4">
            <a:extLst>
              <a:ext uri="{FF2B5EF4-FFF2-40B4-BE49-F238E27FC236}">
                <a16:creationId xmlns:a16="http://schemas.microsoft.com/office/drawing/2014/main" id="{BFA9FAB3-74C4-FB83-DA80-22315A5342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9152" y="723789"/>
            <a:ext cx="2427425" cy="1886396"/>
          </a:xfrm>
          <a:prstGeom prst="rect">
            <a:avLst/>
          </a:prstGeom>
        </p:spPr>
      </p:pic>
      <p:pic>
        <p:nvPicPr>
          <p:cNvPr id="4" name="Picture 3">
            <a:extLst>
              <a:ext uri="{FF2B5EF4-FFF2-40B4-BE49-F238E27FC236}">
                <a16:creationId xmlns:a16="http://schemas.microsoft.com/office/drawing/2014/main" id="{945C7CCD-4E8C-1ED5-31D2-FB49665268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279" y="762281"/>
            <a:ext cx="2427425" cy="1886396"/>
          </a:xfrm>
          <a:prstGeom prst="rect">
            <a:avLst/>
          </a:prstGeom>
        </p:spPr>
      </p:pic>
      <p:pic>
        <p:nvPicPr>
          <p:cNvPr id="9" name="Picture 8">
            <a:extLst>
              <a:ext uri="{FF2B5EF4-FFF2-40B4-BE49-F238E27FC236}">
                <a16:creationId xmlns:a16="http://schemas.microsoft.com/office/drawing/2014/main" id="{EE8C4A2D-03ED-D593-D613-E59E6E51BC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2760" y="798170"/>
            <a:ext cx="3024336" cy="1814618"/>
          </a:xfrm>
          <a:prstGeom prst="rect">
            <a:avLst/>
          </a:prstGeom>
        </p:spPr>
      </p:pic>
    </p:spTree>
    <p:extLst>
      <p:ext uri="{BB962C8B-B14F-4D97-AF65-F5344CB8AC3E}">
        <p14:creationId xmlns:p14="http://schemas.microsoft.com/office/powerpoint/2010/main" val="299880001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7F9EC21-0EA9-458B-9B73-F59D2FAB88DD}"/>
              </a:ext>
            </a:extLst>
          </p:cNvPr>
          <p:cNvSpPr txBox="1">
            <a:spLocks/>
          </p:cNvSpPr>
          <p:nvPr/>
        </p:nvSpPr>
        <p:spPr bwMode="auto">
          <a:xfrm>
            <a:off x="510629" y="2859782"/>
            <a:ext cx="8237835" cy="176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just"/>
            <a:r>
              <a:rPr lang="en-IN" sz="1000" b="1" dirty="0">
                <a:solidFill>
                  <a:srgbClr val="FF0000"/>
                </a:solidFill>
              </a:rPr>
              <a:t>Spread: </a:t>
            </a:r>
            <a:r>
              <a:rPr lang="en-IN" sz="1000" dirty="0">
                <a:solidFill>
                  <a:srgbClr val="FFFFCC"/>
                </a:solidFill>
              </a:rPr>
              <a:t>23 villages surrounding port (Primary &amp; High Schools of Bherai, Rampara-02, Shiyalbet, </a:t>
            </a:r>
            <a:r>
              <a:rPr lang="en-IN" sz="1000" dirty="0" err="1">
                <a:solidFill>
                  <a:srgbClr val="FFFFCC"/>
                </a:solidFill>
              </a:rPr>
              <a:t>Chatdiya</a:t>
            </a:r>
            <a:r>
              <a:rPr lang="en-IN" sz="1000" dirty="0">
                <a:solidFill>
                  <a:srgbClr val="FFFFCC"/>
                </a:solidFill>
              </a:rPr>
              <a:t>, Kadiyali, Ningala-02, Pipavav Dham, </a:t>
            </a:r>
            <a:r>
              <a:rPr lang="en-IN" sz="1000" dirty="0" err="1">
                <a:solidFill>
                  <a:srgbClr val="FFFFCC"/>
                </a:solidFill>
              </a:rPr>
              <a:t>Bhachadar</a:t>
            </a:r>
            <a:r>
              <a:rPr lang="en-IN" sz="1000" dirty="0">
                <a:solidFill>
                  <a:srgbClr val="FFFFCC"/>
                </a:solidFill>
              </a:rPr>
              <a:t>, Vad, </a:t>
            </a:r>
            <a:r>
              <a:rPr lang="en-IN" sz="1000" dirty="0" err="1">
                <a:solidFill>
                  <a:srgbClr val="FFFFCC"/>
                </a:solidFill>
              </a:rPr>
              <a:t>Ucchaiya</a:t>
            </a:r>
            <a:r>
              <a:rPr lang="en-IN" sz="1000" dirty="0">
                <a:solidFill>
                  <a:srgbClr val="FFFFCC"/>
                </a:solidFill>
              </a:rPr>
              <a:t> etc. )</a:t>
            </a:r>
          </a:p>
          <a:p>
            <a:pPr algn="just"/>
            <a:endParaRPr lang="en-IN" sz="1000" dirty="0">
              <a:solidFill>
                <a:srgbClr val="FFFFCC"/>
              </a:solidFill>
            </a:endParaRPr>
          </a:p>
          <a:p>
            <a:pPr algn="just"/>
            <a:r>
              <a:rPr lang="en-IN" sz="1000" b="1" dirty="0">
                <a:solidFill>
                  <a:srgbClr val="FF0000"/>
                </a:solidFill>
              </a:rPr>
              <a:t>Beneficiaries: </a:t>
            </a:r>
            <a:r>
              <a:rPr lang="en-IN" sz="1000" dirty="0">
                <a:solidFill>
                  <a:srgbClr val="FFFFCC"/>
                </a:solidFill>
              </a:rPr>
              <a:t>Approx. 8000 students &amp; Science and Maths Teachers belonging to Schools of 23 Villages.</a:t>
            </a:r>
          </a:p>
          <a:p>
            <a:pPr algn="just"/>
            <a:endParaRPr lang="en-IN" sz="1000" dirty="0">
              <a:solidFill>
                <a:srgbClr val="FFFFCC"/>
              </a:solidFill>
            </a:endParaRPr>
          </a:p>
          <a:p>
            <a:pPr algn="l"/>
            <a:r>
              <a:rPr lang="en-US" sz="1000" b="1" dirty="0">
                <a:solidFill>
                  <a:srgbClr val="FF0000"/>
                </a:solidFill>
              </a:rPr>
              <a:t>Major Achievements till March 2026: </a:t>
            </a:r>
          </a:p>
          <a:p>
            <a:pPr algn="l"/>
            <a:r>
              <a:rPr lang="en-IN" sz="1000" dirty="0">
                <a:solidFill>
                  <a:srgbClr val="FFFFCC"/>
                </a:solidFill>
              </a:rPr>
              <a:t>-Significant improvement in the performance of science and maths subjects of students.</a:t>
            </a:r>
          </a:p>
          <a:p>
            <a:pPr algn="l"/>
            <a:endParaRPr lang="en-IN" sz="1000" dirty="0">
              <a:solidFill>
                <a:srgbClr val="FFFFCC"/>
              </a:solidFill>
            </a:endParaRPr>
          </a:p>
          <a:p>
            <a:pPr algn="l"/>
            <a:r>
              <a:rPr lang="en-IN" sz="1000" dirty="0">
                <a:solidFill>
                  <a:srgbClr val="FFFFCC"/>
                </a:solidFill>
              </a:rPr>
              <a:t>-Annual Science, Maths and Environment Exhibition, Sky Watching, Winter and Summer Camps.</a:t>
            </a:r>
          </a:p>
          <a:p>
            <a:pPr algn="l"/>
            <a:endParaRPr lang="en-IN" sz="1000" dirty="0">
              <a:solidFill>
                <a:srgbClr val="FFFFCC"/>
              </a:solidFill>
            </a:endParaRPr>
          </a:p>
          <a:p>
            <a:pPr algn="l"/>
            <a:r>
              <a:rPr lang="en-IN" sz="1000" dirty="0">
                <a:solidFill>
                  <a:srgbClr val="FFFFCC"/>
                </a:solidFill>
              </a:rPr>
              <a:t>-Improvement in the motivation for learning science, maths and environment subjects is   </a:t>
            </a:r>
          </a:p>
          <a:p>
            <a:pPr algn="l"/>
            <a:r>
              <a:rPr lang="en-IN" sz="1000" dirty="0">
                <a:solidFill>
                  <a:srgbClr val="FFFFCC"/>
                </a:solidFill>
              </a:rPr>
              <a:t> observed.</a:t>
            </a:r>
          </a:p>
          <a:p>
            <a:pPr algn="l"/>
            <a:endParaRPr lang="en-US" dirty="0">
              <a:solidFill>
                <a:srgbClr val="FFFFCC"/>
              </a:solidFill>
            </a:endParaRPr>
          </a:p>
          <a:p>
            <a:pPr algn="l"/>
            <a:endParaRPr lang="en-IN" dirty="0">
              <a:solidFill>
                <a:srgbClr val="FFFFCC"/>
              </a:solidFill>
            </a:endParaRPr>
          </a:p>
          <a:p>
            <a:pPr algn="l"/>
            <a:endParaRPr lang="en-IN" dirty="0">
              <a:solidFill>
                <a:srgbClr val="FFFFCC"/>
              </a:solidFill>
            </a:endParaRPr>
          </a:p>
        </p:txBody>
      </p:sp>
      <p:sp>
        <p:nvSpPr>
          <p:cNvPr id="7" name="Title 1">
            <a:extLst>
              <a:ext uri="{FF2B5EF4-FFF2-40B4-BE49-F238E27FC236}">
                <a16:creationId xmlns:a16="http://schemas.microsoft.com/office/drawing/2014/main" id="{904FABEC-ADDB-4D3E-996F-B9896B63C583}"/>
              </a:ext>
            </a:extLst>
          </p:cNvPr>
          <p:cNvSpPr txBox="1">
            <a:spLocks/>
          </p:cNvSpPr>
          <p:nvPr/>
        </p:nvSpPr>
        <p:spPr bwMode="auto">
          <a:xfrm>
            <a:off x="510630" y="85824"/>
            <a:ext cx="8365082"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200" b="1" dirty="0">
                <a:solidFill>
                  <a:srgbClr val="FFFFCC"/>
                </a:solidFill>
              </a:rPr>
              <a:t>Spark - Mobile Science and Maths Lab</a:t>
            </a:r>
          </a:p>
        </p:txBody>
      </p:sp>
      <p:pic>
        <p:nvPicPr>
          <p:cNvPr id="2" name="Picture 1">
            <a:extLst>
              <a:ext uri="{FF2B5EF4-FFF2-40B4-BE49-F238E27FC236}">
                <a16:creationId xmlns:a16="http://schemas.microsoft.com/office/drawing/2014/main" id="{ED6786F6-9D8C-92F7-83CA-7CDB40F31163}"/>
              </a:ext>
            </a:extLst>
          </p:cNvPr>
          <p:cNvPicPr>
            <a:picLocks noChangeAspect="1"/>
          </p:cNvPicPr>
          <p:nvPr/>
        </p:nvPicPr>
        <p:blipFill>
          <a:blip r:embed="rId2" cstate="print">
            <a:extLst>
              <a:ext uri="{28A0092B-C50C-407E-A947-70E740481C1C}">
                <a14:useLocalDpi xmlns:a14="http://schemas.microsoft.com/office/drawing/2010/main" val="0"/>
              </a:ext>
            </a:extLst>
          </a:blip>
          <a:srcRect l="21040" t="18203" r="8423"/>
          <a:stretch>
            <a:fillRect/>
          </a:stretch>
        </p:blipFill>
        <p:spPr>
          <a:xfrm>
            <a:off x="5868144" y="734747"/>
            <a:ext cx="2775495" cy="1837004"/>
          </a:xfrm>
          <a:prstGeom prst="rect">
            <a:avLst/>
          </a:prstGeom>
          <a:ln>
            <a:solidFill>
              <a:schemeClr val="tx1"/>
            </a:solidFill>
          </a:ln>
        </p:spPr>
      </p:pic>
      <p:pic>
        <p:nvPicPr>
          <p:cNvPr id="4" name="Picture 3">
            <a:extLst>
              <a:ext uri="{FF2B5EF4-FFF2-40B4-BE49-F238E27FC236}">
                <a16:creationId xmlns:a16="http://schemas.microsoft.com/office/drawing/2014/main" id="{9AB8CFD0-9DE3-DA13-5840-577BE23D0C98}"/>
              </a:ext>
            </a:extLst>
          </p:cNvPr>
          <p:cNvPicPr>
            <a:picLocks noChangeAspect="1"/>
          </p:cNvPicPr>
          <p:nvPr/>
        </p:nvPicPr>
        <p:blipFill>
          <a:blip r:embed="rId3" cstate="print">
            <a:extLst>
              <a:ext uri="{28A0092B-C50C-407E-A947-70E740481C1C}">
                <a14:useLocalDpi xmlns:a14="http://schemas.microsoft.com/office/drawing/2010/main" val="0"/>
              </a:ext>
            </a:extLst>
          </a:blip>
          <a:srcRect t="541" b="541"/>
          <a:stretch/>
        </p:blipFill>
        <p:spPr>
          <a:xfrm>
            <a:off x="3165524" y="734747"/>
            <a:ext cx="2596927" cy="1837003"/>
          </a:xfrm>
          <a:prstGeom prst="rect">
            <a:avLst/>
          </a:prstGeom>
          <a:ln>
            <a:solidFill>
              <a:schemeClr val="tx1"/>
            </a:solidFill>
          </a:ln>
        </p:spPr>
      </p:pic>
      <p:pic>
        <p:nvPicPr>
          <p:cNvPr id="10" name="Picture 9">
            <a:extLst>
              <a:ext uri="{FF2B5EF4-FFF2-40B4-BE49-F238E27FC236}">
                <a16:creationId xmlns:a16="http://schemas.microsoft.com/office/drawing/2014/main" id="{77F4C556-B33C-1440-86AB-9AFBBE2B3B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904" y="733993"/>
            <a:ext cx="2596927" cy="1882799"/>
          </a:xfrm>
          <a:prstGeom prst="rect">
            <a:avLst/>
          </a:prstGeom>
        </p:spPr>
      </p:pic>
    </p:spTree>
    <p:extLst>
      <p:ext uri="{BB962C8B-B14F-4D97-AF65-F5344CB8AC3E}">
        <p14:creationId xmlns:p14="http://schemas.microsoft.com/office/powerpoint/2010/main" val="212867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7F9EC21-0EA9-458B-9B73-F59D2FAB88DD}"/>
              </a:ext>
            </a:extLst>
          </p:cNvPr>
          <p:cNvSpPr txBox="1">
            <a:spLocks/>
          </p:cNvSpPr>
          <p:nvPr/>
        </p:nvSpPr>
        <p:spPr bwMode="auto">
          <a:xfrm>
            <a:off x="539553" y="3003798"/>
            <a:ext cx="8208912"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just"/>
            <a:r>
              <a:rPr lang="en-IN" sz="1000" b="1" dirty="0">
                <a:solidFill>
                  <a:srgbClr val="FF0000"/>
                </a:solidFill>
              </a:rPr>
              <a:t>Spread</a:t>
            </a:r>
            <a:r>
              <a:rPr lang="en-IN" sz="1000" dirty="0">
                <a:solidFill>
                  <a:srgbClr val="C00000"/>
                </a:solidFill>
              </a:rPr>
              <a:t>:</a:t>
            </a:r>
            <a:r>
              <a:rPr lang="en-IN" sz="1000" dirty="0">
                <a:solidFill>
                  <a:srgbClr val="FF0000"/>
                </a:solidFill>
              </a:rPr>
              <a:t> </a:t>
            </a:r>
            <a:r>
              <a:rPr lang="en-IN" sz="1000" dirty="0">
                <a:solidFill>
                  <a:srgbClr val="FFFFCC"/>
                </a:solidFill>
              </a:rPr>
              <a:t>Above 400 villages of Amreli and surrounding districts, Students of Gujarat Maritime University</a:t>
            </a:r>
          </a:p>
          <a:p>
            <a:pPr algn="just"/>
            <a:endParaRPr lang="en-IN" sz="1000" dirty="0">
              <a:solidFill>
                <a:srgbClr val="FFFFCC"/>
              </a:solidFill>
            </a:endParaRPr>
          </a:p>
          <a:p>
            <a:pPr algn="just"/>
            <a:r>
              <a:rPr lang="en-IN" sz="1000" b="1" dirty="0">
                <a:solidFill>
                  <a:srgbClr val="FF0000"/>
                </a:solidFill>
              </a:rPr>
              <a:t>Beneficiaries</a:t>
            </a:r>
            <a:r>
              <a:rPr lang="en-IN" sz="1000" dirty="0">
                <a:solidFill>
                  <a:srgbClr val="FF0000"/>
                </a:solidFill>
              </a:rPr>
              <a:t>: </a:t>
            </a:r>
            <a:r>
              <a:rPr lang="en-IN" sz="1000" dirty="0">
                <a:solidFill>
                  <a:srgbClr val="FFFFCC"/>
                </a:solidFill>
              </a:rPr>
              <a:t>Youths of project villages &amp; One Main Institute at Rajula &amp; Two Sub Centres at Smt. </a:t>
            </a:r>
            <a:r>
              <a:rPr lang="en-IN" sz="1000" dirty="0" err="1">
                <a:solidFill>
                  <a:srgbClr val="FFFFCC"/>
                </a:solidFill>
              </a:rPr>
              <a:t>Hiralaxmi</a:t>
            </a:r>
            <a:r>
              <a:rPr lang="en-IN" sz="1000" dirty="0">
                <a:solidFill>
                  <a:srgbClr val="FFFFCC"/>
                </a:solidFill>
              </a:rPr>
              <a:t> </a:t>
            </a:r>
            <a:r>
              <a:rPr lang="en-IN" sz="1000" dirty="0" err="1">
                <a:solidFill>
                  <a:srgbClr val="FFFFCC"/>
                </a:solidFill>
              </a:rPr>
              <a:t>Bhaidas</a:t>
            </a:r>
            <a:r>
              <a:rPr lang="en-IN" sz="1000" dirty="0">
                <a:solidFill>
                  <a:srgbClr val="FFFFCC"/>
                </a:solidFill>
              </a:rPr>
              <a:t> Sanghavi Mahila Arts &amp; Commerce College, Rajula), yearly around 200 students of Gujarat Maritime University and Women of </a:t>
            </a:r>
            <a:r>
              <a:rPr lang="en-IN" sz="1000" dirty="0" err="1">
                <a:solidFill>
                  <a:srgbClr val="FFFFCC"/>
                </a:solidFill>
              </a:rPr>
              <a:t>Uvarsad</a:t>
            </a:r>
            <a:r>
              <a:rPr lang="en-IN" sz="1000" dirty="0">
                <a:solidFill>
                  <a:srgbClr val="FFFFCC"/>
                </a:solidFill>
              </a:rPr>
              <a:t>, Gandhinagar</a:t>
            </a:r>
          </a:p>
          <a:p>
            <a:pPr algn="just"/>
            <a:endParaRPr lang="en-IN" sz="1000" dirty="0">
              <a:solidFill>
                <a:srgbClr val="FFFFCC"/>
              </a:solidFill>
            </a:endParaRPr>
          </a:p>
          <a:p>
            <a:pPr algn="just"/>
            <a:r>
              <a:rPr lang="en-IN" sz="1000" b="1" dirty="0">
                <a:solidFill>
                  <a:srgbClr val="FF0000"/>
                </a:solidFill>
              </a:rPr>
              <a:t>Major Achievements till 31</a:t>
            </a:r>
            <a:r>
              <a:rPr lang="en-IN" sz="1000" b="1" baseline="30000" dirty="0">
                <a:solidFill>
                  <a:srgbClr val="FF0000"/>
                </a:solidFill>
              </a:rPr>
              <a:t>st</a:t>
            </a:r>
            <a:r>
              <a:rPr lang="en-IN" sz="1000" b="1" dirty="0">
                <a:solidFill>
                  <a:srgbClr val="FF0000"/>
                </a:solidFill>
              </a:rPr>
              <a:t> March 2026</a:t>
            </a:r>
            <a:r>
              <a:rPr lang="en-IN" sz="1000" dirty="0">
                <a:solidFill>
                  <a:srgbClr val="FF0000"/>
                </a:solidFill>
              </a:rPr>
              <a:t>: </a:t>
            </a:r>
            <a:endParaRPr lang="en-IN" sz="1000" dirty="0">
              <a:solidFill>
                <a:srgbClr val="FFFFCC"/>
              </a:solidFill>
            </a:endParaRPr>
          </a:p>
          <a:p>
            <a:pPr algn="just"/>
            <a:r>
              <a:rPr lang="en-IN" sz="1000" dirty="0">
                <a:solidFill>
                  <a:srgbClr val="FFFFCC"/>
                </a:solidFill>
              </a:rPr>
              <a:t>-Skilled above 4000 youths in the Nursing, Electrical, Computer Numeric Control, Data Entry Operator, Sewing Machine Operator Trades etc ; Placement rate 81%, salary range 10000 pm to 20000 pm.</a:t>
            </a:r>
          </a:p>
          <a:p>
            <a:pPr algn="just"/>
            <a:endParaRPr lang="en-IN" sz="1000" dirty="0">
              <a:solidFill>
                <a:srgbClr val="FFFFCC"/>
              </a:solidFill>
            </a:endParaRPr>
          </a:p>
          <a:p>
            <a:pPr algn="just"/>
            <a:r>
              <a:rPr lang="en-IN" sz="1000" dirty="0">
                <a:solidFill>
                  <a:srgbClr val="FFFFCC"/>
                </a:solidFill>
              </a:rPr>
              <a:t>-Above 500 trained Youths are self employed.</a:t>
            </a:r>
          </a:p>
          <a:p>
            <a:pPr algn="just"/>
            <a:endParaRPr lang="en-IN" sz="1000" dirty="0">
              <a:solidFill>
                <a:srgbClr val="FFFFCC"/>
              </a:solidFill>
            </a:endParaRPr>
          </a:p>
          <a:p>
            <a:pPr algn="just"/>
            <a:r>
              <a:rPr lang="en-IN" sz="1000" dirty="0">
                <a:solidFill>
                  <a:srgbClr val="FFFFCC"/>
                </a:solidFill>
              </a:rPr>
              <a:t>-18 (M – 15; F – 3) physically challenged youths are trained and placed.</a:t>
            </a:r>
          </a:p>
          <a:p>
            <a:pPr algn="just"/>
            <a:endParaRPr lang="en-IN" sz="1200" dirty="0">
              <a:solidFill>
                <a:srgbClr val="FFFFCC"/>
              </a:solidFill>
            </a:endParaRPr>
          </a:p>
          <a:p>
            <a:pPr algn="just"/>
            <a:endParaRPr lang="en-IN" dirty="0">
              <a:solidFill>
                <a:srgbClr val="FFFFCC"/>
              </a:solidFill>
            </a:endParaRPr>
          </a:p>
          <a:p>
            <a:pPr algn="just"/>
            <a:endParaRPr lang="en-IN" dirty="0">
              <a:solidFill>
                <a:srgbClr val="FFFFCC"/>
              </a:solidFill>
            </a:endParaRPr>
          </a:p>
          <a:p>
            <a:pPr algn="just"/>
            <a:endParaRPr lang="en-IN" dirty="0">
              <a:solidFill>
                <a:srgbClr val="FFFFCC"/>
              </a:solidFill>
            </a:endParaRPr>
          </a:p>
        </p:txBody>
      </p:sp>
      <p:sp>
        <p:nvSpPr>
          <p:cNvPr id="7" name="Title 1">
            <a:extLst>
              <a:ext uri="{FF2B5EF4-FFF2-40B4-BE49-F238E27FC236}">
                <a16:creationId xmlns:a16="http://schemas.microsoft.com/office/drawing/2014/main" id="{904FABEC-ADDB-4D3E-996F-B9896B63C583}"/>
              </a:ext>
            </a:extLst>
          </p:cNvPr>
          <p:cNvSpPr txBox="1">
            <a:spLocks/>
          </p:cNvSpPr>
          <p:nvPr/>
        </p:nvSpPr>
        <p:spPr bwMode="auto">
          <a:xfrm>
            <a:off x="0" y="123478"/>
            <a:ext cx="9144000" cy="72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000" b="1" dirty="0">
                <a:solidFill>
                  <a:srgbClr val="FFFFCC"/>
                </a:solidFill>
              </a:rPr>
              <a:t>Saksham - Vocational Skill and Entrepreneurship Development at Rajula and</a:t>
            </a:r>
          </a:p>
          <a:p>
            <a:pPr algn="ctr"/>
            <a:r>
              <a:rPr lang="en-IN" sz="1000" b="1" dirty="0">
                <a:solidFill>
                  <a:srgbClr val="FFFFCC"/>
                </a:solidFill>
              </a:rPr>
              <a:t>Virtual Reality Centre of Excellence Lab and Leadership Training at Gujarat Maritime University, Skill Development Centre at </a:t>
            </a:r>
            <a:r>
              <a:rPr lang="en-IN" sz="1000" b="1" dirty="0" err="1">
                <a:solidFill>
                  <a:srgbClr val="FFFFCC"/>
                </a:solidFill>
              </a:rPr>
              <a:t>Uvarsad</a:t>
            </a:r>
            <a:r>
              <a:rPr lang="en-IN" sz="1000" b="1" dirty="0">
                <a:solidFill>
                  <a:srgbClr val="FFFFCC"/>
                </a:solidFill>
              </a:rPr>
              <a:t>, Gandhinagar</a:t>
            </a:r>
          </a:p>
          <a:p>
            <a:pPr algn="ctr"/>
            <a:r>
              <a:rPr lang="en-IN" sz="1100" b="1" dirty="0">
                <a:solidFill>
                  <a:srgbClr val="FFFFCC"/>
                </a:solidFill>
              </a:rPr>
              <a:t>       </a:t>
            </a:r>
          </a:p>
          <a:p>
            <a:pPr algn="ctr"/>
            <a:r>
              <a:rPr lang="en-IN" sz="1100" b="1" dirty="0">
                <a:solidFill>
                  <a:srgbClr val="FFFFCC"/>
                </a:solidFill>
              </a:rPr>
              <a:t>      </a:t>
            </a:r>
          </a:p>
        </p:txBody>
      </p:sp>
      <p:pic>
        <p:nvPicPr>
          <p:cNvPr id="1033" name="Picture 9">
            <a:extLst>
              <a:ext uri="{FF2B5EF4-FFF2-40B4-BE49-F238E27FC236}">
                <a16:creationId xmlns:a16="http://schemas.microsoft.com/office/drawing/2014/main" id="{0AED9D7C-42D4-816C-DDE7-39BADC34BE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02963" y="-1150938"/>
            <a:ext cx="3295650" cy="217170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279C75FE-6A99-430D-8D3A-8DAA21CBA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766195"/>
            <a:ext cx="2866979" cy="20303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4BB5589-C39F-A8E1-F140-C75CDC63AC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8503" y="830940"/>
            <a:ext cx="2886815" cy="2030378"/>
          </a:xfrm>
          <a:prstGeom prst="rect">
            <a:avLst/>
          </a:prstGeom>
        </p:spPr>
      </p:pic>
      <p:pic>
        <p:nvPicPr>
          <p:cNvPr id="8" name="Picture 7">
            <a:extLst>
              <a:ext uri="{FF2B5EF4-FFF2-40B4-BE49-F238E27FC236}">
                <a16:creationId xmlns:a16="http://schemas.microsoft.com/office/drawing/2014/main" id="{52C2F606-D029-4AFD-C5B4-CFB8BED6C9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830" y="807119"/>
            <a:ext cx="2886815" cy="2095123"/>
          </a:xfrm>
          <a:prstGeom prst="rect">
            <a:avLst/>
          </a:prstGeom>
        </p:spPr>
      </p:pic>
    </p:spTree>
    <p:extLst>
      <p:ext uri="{BB962C8B-B14F-4D97-AF65-F5344CB8AC3E}">
        <p14:creationId xmlns:p14="http://schemas.microsoft.com/office/powerpoint/2010/main" val="2884029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7F9EC21-0EA9-458B-9B73-F59D2FAB88DD}"/>
              </a:ext>
            </a:extLst>
          </p:cNvPr>
          <p:cNvSpPr txBox="1">
            <a:spLocks/>
          </p:cNvSpPr>
          <p:nvPr/>
        </p:nvSpPr>
        <p:spPr bwMode="auto">
          <a:xfrm>
            <a:off x="510630" y="3089094"/>
            <a:ext cx="8237835" cy="1471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fontScale="92500"/>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just"/>
            <a:r>
              <a:rPr lang="en-IN" sz="1100" b="1" dirty="0">
                <a:solidFill>
                  <a:srgbClr val="FF0000"/>
                </a:solidFill>
              </a:rPr>
              <a:t>Spread</a:t>
            </a:r>
            <a:r>
              <a:rPr lang="en-IN" sz="1100" b="1" dirty="0">
                <a:solidFill>
                  <a:schemeClr val="tx1"/>
                </a:solidFill>
              </a:rPr>
              <a:t>:</a:t>
            </a:r>
            <a:r>
              <a:rPr lang="en-IN" sz="1100" dirty="0">
                <a:solidFill>
                  <a:srgbClr val="FFFFCC"/>
                </a:solidFill>
              </a:rPr>
              <a:t> Shiyalbet, </a:t>
            </a:r>
            <a:r>
              <a:rPr lang="en-IN" sz="1100" dirty="0" err="1">
                <a:solidFill>
                  <a:srgbClr val="FFFFCC"/>
                </a:solidFill>
              </a:rPr>
              <a:t>Divlo</a:t>
            </a:r>
            <a:r>
              <a:rPr lang="en-IN" sz="1100" dirty="0">
                <a:solidFill>
                  <a:srgbClr val="FFFFCC"/>
                </a:solidFill>
              </a:rPr>
              <a:t>, Thavi and </a:t>
            </a:r>
            <a:r>
              <a:rPr lang="en-IN" sz="1100" dirty="0" err="1">
                <a:solidFill>
                  <a:srgbClr val="FFFFCC"/>
                </a:solidFill>
              </a:rPr>
              <a:t>Jafrabad</a:t>
            </a:r>
            <a:endParaRPr lang="en-IN" sz="1100" dirty="0">
              <a:solidFill>
                <a:srgbClr val="FFFFCC"/>
              </a:solidFill>
            </a:endParaRPr>
          </a:p>
          <a:p>
            <a:pPr algn="just"/>
            <a:endParaRPr lang="en-IN" sz="1100" dirty="0">
              <a:solidFill>
                <a:srgbClr val="FFFFCC"/>
              </a:solidFill>
            </a:endParaRPr>
          </a:p>
          <a:p>
            <a:pPr algn="just"/>
            <a:r>
              <a:rPr lang="en-IN" sz="1100" b="1" dirty="0">
                <a:solidFill>
                  <a:srgbClr val="FF0000"/>
                </a:solidFill>
              </a:rPr>
              <a:t>Beneficiaries</a:t>
            </a:r>
            <a:r>
              <a:rPr lang="en-IN" sz="1100" dirty="0">
                <a:solidFill>
                  <a:srgbClr val="FFFFCC"/>
                </a:solidFill>
              </a:rPr>
              <a:t>: 400 fishermen and women</a:t>
            </a:r>
          </a:p>
          <a:p>
            <a:pPr algn="just"/>
            <a:endParaRPr lang="en-IN" sz="1100" dirty="0">
              <a:solidFill>
                <a:srgbClr val="FFFFCC"/>
              </a:solidFill>
            </a:endParaRPr>
          </a:p>
          <a:p>
            <a:pPr algn="l"/>
            <a:r>
              <a:rPr lang="en-US" sz="1100" b="1" dirty="0">
                <a:solidFill>
                  <a:srgbClr val="FF0000"/>
                </a:solidFill>
              </a:rPr>
              <a:t>Major Achievements till March 2026</a:t>
            </a:r>
            <a:r>
              <a:rPr lang="en-US" sz="1100" dirty="0">
                <a:solidFill>
                  <a:srgbClr val="FFFFCC"/>
                </a:solidFill>
              </a:rPr>
              <a:t>: Facilitated 827 first aid boxes, 227 ice boxes, 244 </a:t>
            </a:r>
            <a:r>
              <a:rPr lang="en-US" sz="1100" dirty="0" err="1">
                <a:solidFill>
                  <a:srgbClr val="FFFFCC"/>
                </a:solidFill>
              </a:rPr>
              <a:t>taalpatri</a:t>
            </a:r>
            <a:r>
              <a:rPr lang="en-US" sz="1100" dirty="0">
                <a:solidFill>
                  <a:srgbClr val="FFFFCC"/>
                </a:solidFill>
              </a:rPr>
              <a:t>, 256 pairs of hand gloves, 230 units of solar boat lights, 30 small ice box, 101 fishing net, 30 gum boots, 44 </a:t>
            </a:r>
            <a:r>
              <a:rPr lang="en-US" sz="1100" dirty="0" err="1">
                <a:solidFill>
                  <a:srgbClr val="FFFFCC"/>
                </a:solidFill>
              </a:rPr>
              <a:t>pagadiya</a:t>
            </a:r>
            <a:r>
              <a:rPr lang="en-US" sz="1100" dirty="0">
                <a:solidFill>
                  <a:srgbClr val="FFFFCC"/>
                </a:solidFill>
              </a:rPr>
              <a:t> kits, 211 units of domestic solar lights, 337 modular crates, 50 units of boat GPS distribution , 8 units of solar fish dryers, mini cold storage at </a:t>
            </a:r>
            <a:r>
              <a:rPr lang="en-US" sz="1100" dirty="0" err="1">
                <a:solidFill>
                  <a:srgbClr val="FFFFCC"/>
                </a:solidFill>
              </a:rPr>
              <a:t>Jafrabad</a:t>
            </a:r>
            <a:r>
              <a:rPr lang="en-US" sz="1100" dirty="0">
                <a:solidFill>
                  <a:srgbClr val="FFFFCC"/>
                </a:solidFill>
              </a:rPr>
              <a:t> etc.</a:t>
            </a:r>
          </a:p>
          <a:p>
            <a:pPr algn="l"/>
            <a:endParaRPr lang="en-US" sz="1100" dirty="0">
              <a:solidFill>
                <a:srgbClr val="FFFFCC"/>
              </a:solidFill>
            </a:endParaRPr>
          </a:p>
          <a:p>
            <a:pPr algn="l"/>
            <a:r>
              <a:rPr lang="en-US" sz="1100" dirty="0">
                <a:solidFill>
                  <a:srgbClr val="FFFFCC"/>
                </a:solidFill>
              </a:rPr>
              <a:t>-Sagarmitra Fisheries Producer Company formed for the sustainability of the project with more than 600 share holders.</a:t>
            </a:r>
          </a:p>
          <a:p>
            <a:pPr algn="l"/>
            <a:endParaRPr lang="en-US" sz="1100" dirty="0">
              <a:solidFill>
                <a:srgbClr val="FFFFCC"/>
              </a:solidFill>
            </a:endParaRPr>
          </a:p>
          <a:p>
            <a:pPr algn="l"/>
            <a:endParaRPr lang="en-US" sz="1300" dirty="0">
              <a:solidFill>
                <a:srgbClr val="FFFFCC"/>
              </a:solidFill>
            </a:endParaRPr>
          </a:p>
          <a:p>
            <a:pPr algn="l"/>
            <a:endParaRPr lang="en-IN" sz="1200" dirty="0">
              <a:solidFill>
                <a:srgbClr val="FFFFCC"/>
              </a:solidFill>
            </a:endParaRPr>
          </a:p>
          <a:p>
            <a:pPr algn="l"/>
            <a:endParaRPr lang="en-IN" sz="1200" dirty="0">
              <a:solidFill>
                <a:srgbClr val="FFFFCC"/>
              </a:solidFill>
            </a:endParaRPr>
          </a:p>
        </p:txBody>
      </p:sp>
      <p:sp>
        <p:nvSpPr>
          <p:cNvPr id="7" name="Title 1">
            <a:extLst>
              <a:ext uri="{FF2B5EF4-FFF2-40B4-BE49-F238E27FC236}">
                <a16:creationId xmlns:a16="http://schemas.microsoft.com/office/drawing/2014/main" id="{904FABEC-ADDB-4D3E-996F-B9896B63C583}"/>
              </a:ext>
            </a:extLst>
          </p:cNvPr>
          <p:cNvSpPr txBox="1">
            <a:spLocks/>
          </p:cNvSpPr>
          <p:nvPr/>
        </p:nvSpPr>
        <p:spPr bwMode="auto">
          <a:xfrm>
            <a:off x="510630" y="85824"/>
            <a:ext cx="8365082"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200" b="1" dirty="0">
                <a:solidFill>
                  <a:srgbClr val="FFFFCC"/>
                </a:solidFill>
              </a:rPr>
              <a:t>Sagar Mitra - Fisheries as a Livelihood</a:t>
            </a:r>
          </a:p>
        </p:txBody>
      </p:sp>
      <p:pic>
        <p:nvPicPr>
          <p:cNvPr id="2" name="Picture 1">
            <a:extLst>
              <a:ext uri="{FF2B5EF4-FFF2-40B4-BE49-F238E27FC236}">
                <a16:creationId xmlns:a16="http://schemas.microsoft.com/office/drawing/2014/main" id="{46EB2516-5828-97E9-107B-05544AA49F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630" y="514682"/>
            <a:ext cx="2621210" cy="2417108"/>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5" name="Content Placeholder 3">
            <a:extLst>
              <a:ext uri="{FF2B5EF4-FFF2-40B4-BE49-F238E27FC236}">
                <a16:creationId xmlns:a16="http://schemas.microsoft.com/office/drawing/2014/main" id="{C6101340-E854-20E7-3854-71D479917525}"/>
              </a:ext>
            </a:extLst>
          </p:cNvPr>
          <p:cNvPicPr>
            <a:picLocks noGrp="1" noChangeAspect="1"/>
          </p:cNvPicPr>
          <p:nvPr/>
        </p:nvPicPr>
        <p:blipFill>
          <a:blip r:embed="rId3">
            <a:extLst>
              <a:ext uri="{28A0092B-C50C-407E-A947-70E740481C1C}">
                <a14:useLocalDpi xmlns:a14="http://schemas.microsoft.com/office/drawing/2010/main"/>
              </a:ext>
            </a:extLst>
          </a:blip>
          <a:stretch>
            <a:fillRect/>
          </a:stretch>
        </p:blipFill>
        <p:spPr>
          <a:xfrm>
            <a:off x="3254353" y="583016"/>
            <a:ext cx="2635294" cy="2348773"/>
          </a:xfrm>
          <a:prstGeom prst="rect">
            <a:avLst/>
          </a:prstGeom>
          <a:noFill/>
          <a:ln>
            <a:noFill/>
          </a:ln>
        </p:spPr>
      </p:pic>
      <p:pic>
        <p:nvPicPr>
          <p:cNvPr id="8" name="Picture 7">
            <a:extLst>
              <a:ext uri="{FF2B5EF4-FFF2-40B4-BE49-F238E27FC236}">
                <a16:creationId xmlns:a16="http://schemas.microsoft.com/office/drawing/2014/main" id="{C62B4CD8-9C1F-E28B-DC65-8D6E41C8C95E}"/>
              </a:ext>
            </a:extLst>
          </p:cNvPr>
          <p:cNvPicPr>
            <a:picLocks noChangeAspect="1"/>
          </p:cNvPicPr>
          <p:nvPr/>
        </p:nvPicPr>
        <p:blipFill>
          <a:blip r:embed="rId4" cstate="print">
            <a:extLst>
              <a:ext uri="{28A0092B-C50C-407E-A947-70E740481C1C}">
                <a14:useLocalDpi xmlns:a14="http://schemas.microsoft.com/office/drawing/2010/main" val="0"/>
              </a:ext>
            </a:extLst>
          </a:blip>
          <a:srcRect l="8519" r="10626" b="9806"/>
          <a:stretch>
            <a:fillRect/>
          </a:stretch>
        </p:blipFill>
        <p:spPr>
          <a:xfrm>
            <a:off x="6012160" y="550254"/>
            <a:ext cx="2621210" cy="2417107"/>
          </a:xfrm>
          <a:prstGeom prst="rect">
            <a:avLst/>
          </a:prstGeom>
        </p:spPr>
      </p:pic>
    </p:spTree>
    <p:extLst>
      <p:ext uri="{BB962C8B-B14F-4D97-AF65-F5344CB8AC3E}">
        <p14:creationId xmlns:p14="http://schemas.microsoft.com/office/powerpoint/2010/main" val="3892909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76565273-D919-11F6-19B3-584DF812D2BA}"/>
              </a:ext>
            </a:extLst>
          </p:cNvPr>
          <p:cNvSpPr>
            <a:spLocks noGrp="1"/>
          </p:cNvSpPr>
          <p:nvPr>
            <p:ph type="body" sz="half" idx="2"/>
          </p:nvPr>
        </p:nvSpPr>
        <p:spPr>
          <a:xfrm>
            <a:off x="383826" y="2715766"/>
            <a:ext cx="8220622" cy="2206351"/>
          </a:xfrm>
        </p:spPr>
        <p:txBody>
          <a:bodyPr>
            <a:normAutofit/>
          </a:bodyPr>
          <a:lstStyle/>
          <a:p>
            <a:pPr algn="just">
              <a:spcAft>
                <a:spcPts val="0"/>
              </a:spcAft>
            </a:pPr>
            <a:r>
              <a:rPr lang="en-IN" sz="1000" b="1" dirty="0">
                <a:solidFill>
                  <a:srgbClr val="FF0000"/>
                </a:solidFill>
                <a:latin typeface="Verdana" panose="020B0604030504040204" pitchFamily="34" charset="0"/>
                <a:cs typeface="Verdana" panose="020B0604030504040204" pitchFamily="34" charset="0"/>
              </a:rPr>
              <a:t>Spread:</a:t>
            </a:r>
            <a:r>
              <a:rPr lang="en-IN" sz="1000" dirty="0">
                <a:solidFill>
                  <a:srgbClr val="FF0000"/>
                </a:solidFill>
                <a:latin typeface="Verdana" panose="020B0604030504040204" pitchFamily="34" charset="0"/>
                <a:cs typeface="Verdana" panose="020B0604030504040204" pitchFamily="34" charset="0"/>
              </a:rPr>
              <a:t> </a:t>
            </a:r>
            <a:r>
              <a:rPr lang="en-IN" sz="1000" dirty="0">
                <a:solidFill>
                  <a:srgbClr val="FFFFCC"/>
                </a:solidFill>
                <a:latin typeface="Verdana" panose="020B0604030504040204" pitchFamily="34" charset="0"/>
                <a:cs typeface="Verdana" panose="020B0604030504040204" pitchFamily="34" charset="0"/>
              </a:rPr>
              <a:t>Rampara, Bherai, </a:t>
            </a:r>
            <a:r>
              <a:rPr lang="en-IN" sz="1000" dirty="0" err="1">
                <a:solidFill>
                  <a:srgbClr val="FFFFCC"/>
                </a:solidFill>
                <a:latin typeface="Verdana" panose="020B0604030504040204" pitchFamily="34" charset="0"/>
                <a:cs typeface="Verdana" panose="020B0604030504040204" pitchFamily="34" charset="0"/>
              </a:rPr>
              <a:t>Kubhariya</a:t>
            </a:r>
            <a:r>
              <a:rPr lang="en-IN" sz="1000" dirty="0">
                <a:solidFill>
                  <a:srgbClr val="FFFFCC"/>
                </a:solidFill>
                <a:latin typeface="Verdana" panose="020B0604030504040204" pitchFamily="34" charset="0"/>
                <a:cs typeface="Verdana" panose="020B0604030504040204" pitchFamily="34" charset="0"/>
              </a:rPr>
              <a:t>, Vad, </a:t>
            </a:r>
            <a:r>
              <a:rPr lang="en-IN" sz="1000" dirty="0" err="1">
                <a:solidFill>
                  <a:srgbClr val="FFFFCC"/>
                </a:solidFill>
                <a:latin typeface="Verdana" panose="020B0604030504040204" pitchFamily="34" charset="0"/>
                <a:cs typeface="Verdana" panose="020B0604030504040204" pitchFamily="34" charset="0"/>
              </a:rPr>
              <a:t>Uchaaiya</a:t>
            </a:r>
            <a:r>
              <a:rPr lang="en-IN" sz="1000" dirty="0">
                <a:solidFill>
                  <a:srgbClr val="FFFFCC"/>
                </a:solidFill>
                <a:latin typeface="Verdana" panose="020B0604030504040204" pitchFamily="34" charset="0"/>
                <a:cs typeface="Verdana" panose="020B0604030504040204" pitchFamily="34" charset="0"/>
              </a:rPr>
              <a:t>, </a:t>
            </a:r>
            <a:r>
              <a:rPr lang="en-IN" sz="1000" dirty="0" err="1">
                <a:solidFill>
                  <a:srgbClr val="FFFFCC"/>
                </a:solidFill>
                <a:latin typeface="Verdana" panose="020B0604030504040204" pitchFamily="34" charset="0"/>
                <a:cs typeface="Verdana" panose="020B0604030504040204" pitchFamily="34" charset="0"/>
              </a:rPr>
              <a:t>Bhachadar</a:t>
            </a:r>
            <a:r>
              <a:rPr lang="en-IN" sz="1000" dirty="0">
                <a:solidFill>
                  <a:srgbClr val="FFFFCC"/>
                </a:solidFill>
                <a:latin typeface="Verdana" panose="020B0604030504040204" pitchFamily="34" charset="0"/>
                <a:cs typeface="Verdana" panose="020B0604030504040204" pitchFamily="34" charset="0"/>
              </a:rPr>
              <a:t>, </a:t>
            </a:r>
            <a:r>
              <a:rPr lang="en-IN" sz="1000" dirty="0" err="1">
                <a:solidFill>
                  <a:srgbClr val="FFFFCC"/>
                </a:solidFill>
                <a:latin typeface="Verdana" panose="020B0604030504040204" pitchFamily="34" charset="0"/>
                <a:cs typeface="Verdana" panose="020B0604030504040204" pitchFamily="34" charset="0"/>
              </a:rPr>
              <a:t>Chatadiya</a:t>
            </a:r>
            <a:r>
              <a:rPr lang="en-IN" sz="1000" dirty="0">
                <a:solidFill>
                  <a:srgbClr val="FFFFCC"/>
                </a:solidFill>
                <a:latin typeface="Verdana" panose="020B0604030504040204" pitchFamily="34" charset="0"/>
                <a:cs typeface="Verdana" panose="020B0604030504040204" pitchFamily="34" charset="0"/>
              </a:rPr>
              <a:t>, </a:t>
            </a:r>
            <a:r>
              <a:rPr lang="en-IN" sz="1000" dirty="0" err="1">
                <a:solidFill>
                  <a:srgbClr val="FFFFCC"/>
                </a:solidFill>
                <a:latin typeface="Verdana" panose="020B0604030504040204" pitchFamily="34" charset="0"/>
                <a:cs typeface="Verdana" panose="020B0604030504040204" pitchFamily="34" charset="0"/>
              </a:rPr>
              <a:t>Ningala</a:t>
            </a:r>
            <a:r>
              <a:rPr lang="en-IN" sz="1000" dirty="0">
                <a:solidFill>
                  <a:srgbClr val="FFFFCC"/>
                </a:solidFill>
                <a:latin typeface="Verdana" panose="020B0604030504040204" pitchFamily="34" charset="0"/>
                <a:cs typeface="Verdana" panose="020B0604030504040204" pitchFamily="34" charset="0"/>
              </a:rPr>
              <a:t>, Devpara, Divlo, Padar, Thavi, Kadiyali, Shiyalbet &amp; </a:t>
            </a:r>
            <a:r>
              <a:rPr lang="en-IN" sz="1000" dirty="0" err="1">
                <a:solidFill>
                  <a:srgbClr val="FFFFCC"/>
                </a:solidFill>
                <a:latin typeface="Verdana" panose="020B0604030504040204" pitchFamily="34" charset="0"/>
                <a:cs typeface="Verdana" panose="020B0604030504040204" pitchFamily="34" charset="0"/>
              </a:rPr>
              <a:t>Kotadi</a:t>
            </a:r>
            <a:r>
              <a:rPr lang="en-IN" sz="1000" dirty="0">
                <a:solidFill>
                  <a:srgbClr val="FFFFCC"/>
                </a:solidFill>
                <a:latin typeface="Verdana" panose="020B0604030504040204" pitchFamily="34" charset="0"/>
                <a:cs typeface="Verdana" panose="020B0604030504040204" pitchFamily="34" charset="0"/>
              </a:rPr>
              <a:t>.</a:t>
            </a:r>
          </a:p>
          <a:p>
            <a:pPr algn="just">
              <a:spcAft>
                <a:spcPts val="0"/>
              </a:spcAft>
            </a:pPr>
            <a:endParaRPr lang="en-IN" sz="1000" dirty="0">
              <a:solidFill>
                <a:srgbClr val="FFFFCC"/>
              </a:solidFill>
              <a:latin typeface="Verdana" panose="020B0604030504040204" pitchFamily="34" charset="0"/>
              <a:cs typeface="Verdana" panose="020B0604030504040204" pitchFamily="34" charset="0"/>
            </a:endParaRPr>
          </a:p>
          <a:p>
            <a:pPr algn="just">
              <a:spcAft>
                <a:spcPts val="0"/>
              </a:spcAft>
            </a:pPr>
            <a:r>
              <a:rPr lang="en-IN" sz="1000" b="1" dirty="0">
                <a:solidFill>
                  <a:srgbClr val="FF0000"/>
                </a:solidFill>
                <a:latin typeface="Verdana" panose="020B0604030504040204" pitchFamily="34" charset="0"/>
                <a:cs typeface="Verdana" panose="020B0604030504040204" pitchFamily="34" charset="0"/>
              </a:rPr>
              <a:t>Beneficiary</a:t>
            </a:r>
            <a:r>
              <a:rPr lang="en-IN" sz="1000" dirty="0">
                <a:solidFill>
                  <a:srgbClr val="FFFFCC"/>
                </a:solidFill>
                <a:latin typeface="Verdana" panose="020B0604030504040204" pitchFamily="34" charset="0"/>
                <a:cs typeface="Verdana" panose="020B0604030504040204" pitchFamily="34" charset="0"/>
              </a:rPr>
              <a:t> : Above 10000 house holds</a:t>
            </a:r>
          </a:p>
          <a:p>
            <a:pPr algn="just">
              <a:spcAft>
                <a:spcPts val="0"/>
              </a:spcAft>
            </a:pPr>
            <a:endParaRPr lang="en-IN" sz="1000" b="1" dirty="0">
              <a:solidFill>
                <a:srgbClr val="FF0000"/>
              </a:solidFill>
              <a:latin typeface="Verdana" panose="020B0604030504040204" pitchFamily="34" charset="0"/>
              <a:cs typeface="Verdana" panose="020B0604030504040204" pitchFamily="34" charset="0"/>
            </a:endParaRPr>
          </a:p>
          <a:p>
            <a:pPr algn="just">
              <a:spcAft>
                <a:spcPts val="0"/>
              </a:spcAft>
            </a:pPr>
            <a:r>
              <a:rPr lang="en-IN" sz="1000" b="1" dirty="0">
                <a:solidFill>
                  <a:srgbClr val="FF0000"/>
                </a:solidFill>
                <a:latin typeface="Verdana" panose="020B0604030504040204" pitchFamily="34" charset="0"/>
                <a:cs typeface="Verdana" panose="020B0604030504040204" pitchFamily="34" charset="0"/>
              </a:rPr>
              <a:t>Major Achievements till March 2026: </a:t>
            </a:r>
            <a:r>
              <a:rPr lang="en-IN" sz="1000" dirty="0">
                <a:solidFill>
                  <a:srgbClr val="FFFFCC"/>
                </a:solidFill>
                <a:latin typeface="Verdana" panose="020B0604030504040204" pitchFamily="34" charset="0"/>
                <a:cs typeface="Verdana" panose="020B0604030504040204" pitchFamily="34" charset="0"/>
              </a:rPr>
              <a:t>Constructed 27 check dams, 101 RRWHS, 2 protection walls, 02 protection bund, 01 lift irrigation, around 2 lakh plantation, 2 community forestation, deepening of 23 water bodies, 208 well recharges, 18 well strengthening, 36 recharge pits, 210 units of </a:t>
            </a:r>
            <a:r>
              <a:rPr lang="en-IN" sz="1000" dirty="0" err="1">
                <a:solidFill>
                  <a:srgbClr val="FFFFCC"/>
                </a:solidFill>
                <a:latin typeface="Verdana" panose="020B0604030504040204" pitchFamily="34" charset="0"/>
                <a:cs typeface="Verdana" panose="020B0604030504040204" pitchFamily="34" charset="0"/>
              </a:rPr>
              <a:t>vermiwash</a:t>
            </a:r>
            <a:r>
              <a:rPr lang="en-IN" sz="1000" dirty="0">
                <a:solidFill>
                  <a:srgbClr val="FFFFCC"/>
                </a:solidFill>
                <a:latin typeface="Verdana" panose="020B0604030504040204" pitchFamily="34" charset="0"/>
                <a:cs typeface="Verdana" panose="020B0604030504040204" pitchFamily="34" charset="0"/>
              </a:rPr>
              <a:t>,  385 units of organic manure, 12 farm ponds, more than 3000 sanitation units etc. Yearly kitchen garden support to more than 300 poor households etc.</a:t>
            </a:r>
          </a:p>
          <a:p>
            <a:pPr algn="just">
              <a:spcAft>
                <a:spcPts val="0"/>
              </a:spcAft>
            </a:pPr>
            <a:endParaRPr lang="en-IN" sz="1000" dirty="0">
              <a:solidFill>
                <a:srgbClr val="FFFFCC"/>
              </a:solidFill>
              <a:latin typeface="Verdana" panose="020B0604030504040204" pitchFamily="34" charset="0"/>
            </a:endParaRPr>
          </a:p>
          <a:p>
            <a:pPr algn="just">
              <a:spcAft>
                <a:spcPts val="0"/>
              </a:spcAft>
            </a:pPr>
            <a:r>
              <a:rPr lang="en-IN" sz="1000" dirty="0">
                <a:solidFill>
                  <a:srgbClr val="FFFFCC"/>
                </a:solidFill>
                <a:latin typeface="Verdana" panose="020B0604030504040204" pitchFamily="34" charset="0"/>
              </a:rPr>
              <a:t>-Significant decrease in the TDS level of water in the project villages (from around 1536.4 ppm to 926.86 ppm) and significant increase in the level of ground water in the project villages (from around 25.46 m to 14 m)</a:t>
            </a:r>
          </a:p>
          <a:p>
            <a:pPr algn="just">
              <a:spcAft>
                <a:spcPts val="0"/>
              </a:spcAft>
            </a:pPr>
            <a:endParaRPr lang="en-IN" sz="1200" dirty="0"/>
          </a:p>
        </p:txBody>
      </p:sp>
      <p:sp>
        <p:nvSpPr>
          <p:cNvPr id="6" name="Title 3">
            <a:extLst>
              <a:ext uri="{FF2B5EF4-FFF2-40B4-BE49-F238E27FC236}">
                <a16:creationId xmlns:a16="http://schemas.microsoft.com/office/drawing/2014/main" id="{580ECCB6-A4FC-7758-BD1B-8E430A4EECDB}"/>
              </a:ext>
            </a:extLst>
          </p:cNvPr>
          <p:cNvSpPr>
            <a:spLocks noGrp="1"/>
          </p:cNvSpPr>
          <p:nvPr>
            <p:ph type="title"/>
          </p:nvPr>
        </p:nvSpPr>
        <p:spPr>
          <a:xfrm>
            <a:off x="395536" y="77367"/>
            <a:ext cx="8424936" cy="457200"/>
          </a:xfrm>
        </p:spPr>
        <p:txBody>
          <a:bodyPr>
            <a:noAutofit/>
          </a:bodyPr>
          <a:lstStyle/>
          <a:p>
            <a:pPr algn="ctr"/>
            <a:r>
              <a:rPr lang="en-IN" sz="1200" b="1" dirty="0">
                <a:solidFill>
                  <a:srgbClr val="FFFFCC"/>
                </a:solidFill>
                <a:latin typeface="Verdana" panose="020B0604030504040204" pitchFamily="34" charset="0"/>
                <a:cs typeface="Verdana" panose="020B0604030504040204" pitchFamily="34" charset="0"/>
              </a:rPr>
              <a:t>Jal </a:t>
            </a:r>
            <a:r>
              <a:rPr lang="en-IN" sz="1200" b="1" dirty="0" err="1">
                <a:solidFill>
                  <a:srgbClr val="FFFFCC"/>
                </a:solidFill>
                <a:latin typeface="Verdana" panose="020B0604030504040204" pitchFamily="34" charset="0"/>
                <a:cs typeface="Verdana" panose="020B0604030504040204" pitchFamily="34" charset="0"/>
              </a:rPr>
              <a:t>Sanchya</a:t>
            </a:r>
            <a:r>
              <a:rPr lang="en-IN" sz="1200" b="1" dirty="0">
                <a:solidFill>
                  <a:srgbClr val="FFFFCC"/>
                </a:solidFill>
                <a:latin typeface="Verdana" panose="020B0604030504040204" pitchFamily="34" charset="0"/>
                <a:cs typeface="Verdana" panose="020B0604030504040204" pitchFamily="34" charset="0"/>
              </a:rPr>
              <a:t> - Deepening and desilting of water bodies, Construction of Check Dams, Plantation Drive, Beach Cleaning etc.</a:t>
            </a:r>
            <a:endParaRPr lang="en-IN" sz="1200" b="1" dirty="0">
              <a:solidFill>
                <a:srgbClr val="FFFFCC"/>
              </a:solidFill>
            </a:endParaRPr>
          </a:p>
        </p:txBody>
      </p:sp>
      <p:pic>
        <p:nvPicPr>
          <p:cNvPr id="8" name="Picture 2" descr="H:\Local Disk (E)\APM CSR\APMT Documentary\BHERAI\20210922_103623.jpg">
            <a:extLst>
              <a:ext uri="{FF2B5EF4-FFF2-40B4-BE49-F238E27FC236}">
                <a16:creationId xmlns:a16="http://schemas.microsoft.com/office/drawing/2014/main" id="{017D786C-9095-5333-2A6A-EADF234335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97178" y="727740"/>
            <a:ext cx="2592288" cy="1850866"/>
          </a:xfrm>
          <a:prstGeom prst="rect">
            <a:avLst/>
          </a:prstGeom>
          <a:ln w="38100" cap="sq">
            <a:no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4A4768D-A897-7E0F-E899-870637CC8E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8744" y="735350"/>
            <a:ext cx="2492896" cy="1864216"/>
          </a:xfrm>
          <a:prstGeom prst="rect">
            <a:avLst/>
          </a:prstGeom>
        </p:spPr>
      </p:pic>
      <p:pic>
        <p:nvPicPr>
          <p:cNvPr id="4" name="Picture 3">
            <a:extLst>
              <a:ext uri="{FF2B5EF4-FFF2-40B4-BE49-F238E27FC236}">
                <a16:creationId xmlns:a16="http://schemas.microsoft.com/office/drawing/2014/main" id="{37ABBCD6-3CC0-03B9-4412-0D15D8A3BD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3826" y="755556"/>
            <a:ext cx="2492896" cy="1844010"/>
          </a:xfrm>
          <a:prstGeom prst="rect">
            <a:avLst/>
          </a:prstGeom>
        </p:spPr>
      </p:pic>
    </p:spTree>
    <p:extLst>
      <p:ext uri="{BB962C8B-B14F-4D97-AF65-F5344CB8AC3E}">
        <p14:creationId xmlns:p14="http://schemas.microsoft.com/office/powerpoint/2010/main" val="2213728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D69C6818-7148-39CB-8627-4A2D0F00579A}"/>
              </a:ext>
            </a:extLst>
          </p:cNvPr>
          <p:cNvSpPr txBox="1">
            <a:spLocks/>
          </p:cNvSpPr>
          <p:nvPr/>
        </p:nvSpPr>
        <p:spPr bwMode="auto">
          <a:xfrm>
            <a:off x="536921" y="2859782"/>
            <a:ext cx="8237835" cy="201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defPPr>
              <a:defRPr lang="en-US"/>
            </a:defPPr>
            <a:lvl1pPr algn="ctr" defTabSz="457096" eaLnBrk="1" hangingPunct="1">
              <a:lnSpc>
                <a:spcPct val="90000"/>
              </a:lnSpc>
              <a:buNone/>
              <a:defRPr sz="1400" b="0">
                <a:solidFill>
                  <a:srgbClr val="FFFFFF"/>
                </a:solidFill>
                <a:latin typeface="Verdana"/>
                <a:ea typeface="Verdana" pitchFamily="34" charset="0"/>
                <a:cs typeface="Verdana"/>
              </a:defRPr>
            </a:lvl1pPr>
            <a:lvl2pPr defTabSz="457096" eaLnBrk="1" hangingPunct="1">
              <a:lnSpc>
                <a:spcPct val="90000"/>
              </a:lnSpc>
              <a:defRPr sz="2400">
                <a:solidFill>
                  <a:srgbClr val="FF6319"/>
                </a:solidFill>
                <a:latin typeface="Verdana" pitchFamily="34" charset="0"/>
                <a:ea typeface="Verdana" pitchFamily="34" charset="0"/>
                <a:cs typeface="Verdana" pitchFamily="34" charset="0"/>
              </a:defRPr>
            </a:lvl2pPr>
            <a:lvl3pPr defTabSz="457096" eaLnBrk="1" hangingPunct="1">
              <a:lnSpc>
                <a:spcPct val="90000"/>
              </a:lnSpc>
              <a:defRPr sz="2400">
                <a:solidFill>
                  <a:srgbClr val="FF6319"/>
                </a:solidFill>
                <a:latin typeface="Verdana" pitchFamily="34" charset="0"/>
                <a:ea typeface="Verdana" pitchFamily="34" charset="0"/>
                <a:cs typeface="Verdana" pitchFamily="34" charset="0"/>
              </a:defRPr>
            </a:lvl3pPr>
            <a:lvl4pPr defTabSz="457096" eaLnBrk="1" hangingPunct="1">
              <a:lnSpc>
                <a:spcPct val="90000"/>
              </a:lnSpc>
              <a:defRPr sz="2400">
                <a:solidFill>
                  <a:srgbClr val="FF6319"/>
                </a:solidFill>
                <a:latin typeface="Verdana" pitchFamily="34" charset="0"/>
                <a:ea typeface="Verdana" pitchFamily="34" charset="0"/>
                <a:cs typeface="Verdana" pitchFamily="34" charset="0"/>
              </a:defRPr>
            </a:lvl4pPr>
            <a:lvl5pPr defTabSz="457096" eaLnBrk="1" hangingPunct="1">
              <a:lnSpc>
                <a:spcPct val="90000"/>
              </a:lnSpc>
              <a:defRPr sz="2400">
                <a:solidFill>
                  <a:srgbClr val="FF6319"/>
                </a:solidFill>
                <a:latin typeface="Verdana" pitchFamily="34" charset="0"/>
                <a:ea typeface="Verdana" pitchFamily="34" charset="0"/>
                <a:cs typeface="Verdana" pitchFamily="34" charset="0"/>
              </a:defRPr>
            </a:lvl5pPr>
            <a:lvl6pPr marL="457096"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defTabSz="457096" fontAlgn="base">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just"/>
            <a:r>
              <a:rPr lang="en-IN" sz="1000" b="1" dirty="0">
                <a:solidFill>
                  <a:srgbClr val="FF0000"/>
                </a:solidFill>
              </a:rPr>
              <a:t>Spread</a:t>
            </a:r>
            <a:r>
              <a:rPr lang="en-IN" sz="1000" dirty="0">
                <a:solidFill>
                  <a:srgbClr val="FFFFCC"/>
                </a:solidFill>
              </a:rPr>
              <a:t>:45 villages (Shiyalbet, Rampara-02, Bherai, Kadiyali, </a:t>
            </a:r>
            <a:r>
              <a:rPr lang="en-IN" sz="1000" dirty="0" err="1">
                <a:solidFill>
                  <a:srgbClr val="FFFFCC"/>
                </a:solidFill>
              </a:rPr>
              <a:t>Pipavavdham</a:t>
            </a:r>
            <a:r>
              <a:rPr lang="en-IN" sz="1000" dirty="0">
                <a:solidFill>
                  <a:srgbClr val="FFFFCC"/>
                </a:solidFill>
              </a:rPr>
              <a:t>, </a:t>
            </a:r>
            <a:r>
              <a:rPr lang="en-IN" sz="1000" dirty="0" err="1">
                <a:solidFill>
                  <a:srgbClr val="FFFFCC"/>
                </a:solidFill>
              </a:rPr>
              <a:t>Chhatadiya</a:t>
            </a:r>
            <a:r>
              <a:rPr lang="en-IN" sz="1000" dirty="0">
                <a:solidFill>
                  <a:srgbClr val="FFFFCC"/>
                </a:solidFill>
              </a:rPr>
              <a:t>, Jolapar, Vadli, Ningala 1, </a:t>
            </a:r>
            <a:r>
              <a:rPr lang="en-IN" sz="1000" dirty="0" err="1">
                <a:solidFill>
                  <a:srgbClr val="FFFFCC"/>
                </a:solidFill>
              </a:rPr>
              <a:t>Hindorana</a:t>
            </a:r>
            <a:r>
              <a:rPr lang="en-IN" sz="1000" dirty="0">
                <a:solidFill>
                  <a:srgbClr val="FFFFCC"/>
                </a:solidFill>
              </a:rPr>
              <a:t>, </a:t>
            </a:r>
            <a:r>
              <a:rPr lang="en-IN" sz="1000" dirty="0" err="1">
                <a:solidFill>
                  <a:srgbClr val="FFFFCC"/>
                </a:solidFill>
              </a:rPr>
              <a:t>Kotadi</a:t>
            </a:r>
            <a:r>
              <a:rPr lang="en-IN" sz="1000" dirty="0">
                <a:solidFill>
                  <a:srgbClr val="FFFFCC"/>
                </a:solidFill>
              </a:rPr>
              <a:t>, Navi Barpatoli, Juni Barpatoli, Katar, Zapodar, </a:t>
            </a:r>
            <a:r>
              <a:rPr lang="en-IN" sz="1000" dirty="0" err="1">
                <a:solidFill>
                  <a:srgbClr val="FFFFCC"/>
                </a:solidFill>
              </a:rPr>
              <a:t>Dhuliya</a:t>
            </a:r>
            <a:r>
              <a:rPr lang="en-IN" sz="1000" dirty="0">
                <a:solidFill>
                  <a:srgbClr val="FFFFCC"/>
                </a:solidFill>
              </a:rPr>
              <a:t> Agariya, Nava Agariya, Mota Agariya, Mandardi Navi-Juni, Khakhbai, Vavdi, Vavera, </a:t>
            </a:r>
            <a:r>
              <a:rPr lang="en-IN" sz="1000" dirty="0" err="1">
                <a:solidFill>
                  <a:srgbClr val="FFFFCC"/>
                </a:solidFill>
              </a:rPr>
              <a:t>Dhareshwar</a:t>
            </a:r>
            <a:r>
              <a:rPr lang="en-IN" sz="1000" dirty="0">
                <a:solidFill>
                  <a:srgbClr val="FFFFCC"/>
                </a:solidFill>
              </a:rPr>
              <a:t>, </a:t>
            </a:r>
            <a:r>
              <a:rPr lang="en-IN" sz="1000" dirty="0" err="1">
                <a:solidFill>
                  <a:srgbClr val="FFFFCC"/>
                </a:solidFill>
              </a:rPr>
              <a:t>Dipadiya</a:t>
            </a:r>
            <a:r>
              <a:rPr lang="en-IN" sz="1000" dirty="0">
                <a:solidFill>
                  <a:srgbClr val="FFFFCC"/>
                </a:solidFill>
              </a:rPr>
              <a:t>, Nani </a:t>
            </a:r>
            <a:r>
              <a:rPr lang="en-IN" sz="1000" dirty="0" err="1">
                <a:solidFill>
                  <a:srgbClr val="FFFFCC"/>
                </a:solidFill>
              </a:rPr>
              <a:t>kherali</a:t>
            </a:r>
            <a:r>
              <a:rPr lang="en-IN" sz="1000" dirty="0">
                <a:solidFill>
                  <a:srgbClr val="FFFFCC"/>
                </a:solidFill>
              </a:rPr>
              <a:t>, Charodiya, </a:t>
            </a:r>
            <a:r>
              <a:rPr lang="en-IN" sz="1000" dirty="0" err="1">
                <a:solidFill>
                  <a:srgbClr val="FFFFCC"/>
                </a:solidFill>
              </a:rPr>
              <a:t>Zanjarada</a:t>
            </a:r>
            <a:r>
              <a:rPr lang="en-IN" sz="1000" dirty="0">
                <a:solidFill>
                  <a:srgbClr val="FFFFCC"/>
                </a:solidFill>
              </a:rPr>
              <a:t>, Barbtana, Khari, </a:t>
            </a:r>
            <a:r>
              <a:rPr lang="en-IN" sz="1000" dirty="0" err="1">
                <a:solidFill>
                  <a:srgbClr val="FFFFCC"/>
                </a:solidFill>
              </a:rPr>
              <a:t>Bhakshi</a:t>
            </a:r>
            <a:r>
              <a:rPr lang="en-IN" sz="1000" dirty="0">
                <a:solidFill>
                  <a:srgbClr val="FFFFCC"/>
                </a:solidFill>
              </a:rPr>
              <a:t>, Kherali Moti, </a:t>
            </a:r>
            <a:r>
              <a:rPr lang="en-IN" sz="1000" dirty="0" err="1">
                <a:solidFill>
                  <a:srgbClr val="FFFFCC"/>
                </a:solidFill>
              </a:rPr>
              <a:t>Babariyadhar</a:t>
            </a:r>
            <a:r>
              <a:rPr lang="en-IN" sz="1000" dirty="0">
                <a:solidFill>
                  <a:srgbClr val="FFFFCC"/>
                </a:solidFill>
              </a:rPr>
              <a:t>, Meriyana, Rajparda, Devka, Kumbhariya, Hadmatiya, Untiya, Ganjavadar, </a:t>
            </a:r>
            <a:r>
              <a:rPr lang="en-IN" sz="1000" dirty="0" err="1">
                <a:solidFill>
                  <a:srgbClr val="FFFFCC"/>
                </a:solidFill>
              </a:rPr>
              <a:t>Kundaliyala</a:t>
            </a:r>
            <a:r>
              <a:rPr lang="en-IN" sz="1000" dirty="0">
                <a:solidFill>
                  <a:srgbClr val="FFFFCC"/>
                </a:solidFill>
              </a:rPr>
              <a:t>, Mota </a:t>
            </a:r>
            <a:r>
              <a:rPr lang="en-IN" sz="1000" dirty="0" err="1">
                <a:solidFill>
                  <a:srgbClr val="FFFFCC"/>
                </a:solidFill>
              </a:rPr>
              <a:t>Riganiyala</a:t>
            </a:r>
            <a:r>
              <a:rPr lang="en-IN" sz="1000" dirty="0">
                <a:solidFill>
                  <a:srgbClr val="FFFFCC"/>
                </a:solidFill>
              </a:rPr>
              <a:t>, Khambhaliya, Doliya, </a:t>
            </a:r>
            <a:r>
              <a:rPr lang="en-IN" sz="1000" dirty="0" err="1">
                <a:solidFill>
                  <a:srgbClr val="FFFFCC"/>
                </a:solidFill>
              </a:rPr>
              <a:t>Chhapari</a:t>
            </a:r>
            <a:r>
              <a:rPr lang="en-IN" sz="1000" dirty="0">
                <a:solidFill>
                  <a:srgbClr val="FFFFCC"/>
                </a:solidFill>
              </a:rPr>
              <a:t>, Nana </a:t>
            </a:r>
            <a:r>
              <a:rPr lang="en-IN" sz="1000" dirty="0" err="1">
                <a:solidFill>
                  <a:srgbClr val="FFFFCC"/>
                </a:solidFill>
              </a:rPr>
              <a:t>Ringaniyala,etc</a:t>
            </a:r>
            <a:r>
              <a:rPr lang="en-IN" sz="1000" dirty="0">
                <a:solidFill>
                  <a:srgbClr val="FFFFCC"/>
                </a:solidFill>
              </a:rPr>
              <a:t>.)</a:t>
            </a:r>
          </a:p>
          <a:p>
            <a:pPr algn="just"/>
            <a:endParaRPr lang="en-IN" sz="1000" dirty="0">
              <a:solidFill>
                <a:srgbClr val="FF0000"/>
              </a:solidFill>
            </a:endParaRPr>
          </a:p>
          <a:p>
            <a:pPr algn="just"/>
            <a:r>
              <a:rPr lang="en-IN" sz="1000" b="1" dirty="0">
                <a:solidFill>
                  <a:srgbClr val="FF0000"/>
                </a:solidFill>
              </a:rPr>
              <a:t>Beneficiaries</a:t>
            </a:r>
            <a:r>
              <a:rPr lang="en-IN" sz="1000" dirty="0">
                <a:solidFill>
                  <a:srgbClr val="FFFFCC"/>
                </a:solidFill>
              </a:rPr>
              <a:t>: More than 50000 live stocks and 5300 livestock owners.</a:t>
            </a:r>
          </a:p>
          <a:p>
            <a:pPr algn="just"/>
            <a:endParaRPr lang="en-IN" sz="1000" dirty="0">
              <a:solidFill>
                <a:srgbClr val="FFFFCC"/>
              </a:solidFill>
            </a:endParaRPr>
          </a:p>
          <a:p>
            <a:pPr algn="l"/>
            <a:r>
              <a:rPr lang="en-US" sz="1000" b="1" dirty="0">
                <a:solidFill>
                  <a:srgbClr val="FF0000"/>
                </a:solidFill>
              </a:rPr>
              <a:t>Major Achievements till March 2026</a:t>
            </a:r>
            <a:r>
              <a:rPr lang="en-US" sz="1000" dirty="0">
                <a:solidFill>
                  <a:srgbClr val="FFFFCC"/>
                </a:solidFill>
              </a:rPr>
              <a:t>: </a:t>
            </a:r>
          </a:p>
          <a:p>
            <a:pPr marL="171450" indent="-171450" algn="l">
              <a:buFont typeface="Verdana" panose="020B0604030504040204" pitchFamily="34" charset="0"/>
              <a:buChar char="−"/>
            </a:pPr>
            <a:r>
              <a:rPr lang="en-US" sz="1000" dirty="0">
                <a:solidFill>
                  <a:srgbClr val="FFFFCC"/>
                </a:solidFill>
              </a:rPr>
              <a:t>Average more than 500 female calves are born yearly, </a:t>
            </a:r>
          </a:p>
          <a:p>
            <a:pPr marL="171450" indent="-171450" algn="l">
              <a:buFont typeface="Verdana" panose="020B0604030504040204" pitchFamily="34" charset="0"/>
              <a:buChar char="−"/>
            </a:pPr>
            <a:r>
              <a:rPr lang="en-US" sz="1000" dirty="0">
                <a:solidFill>
                  <a:srgbClr val="FFFFCC"/>
                </a:solidFill>
              </a:rPr>
              <a:t>Treatment of above 50000 live stocks through mobile vet clinic and health camps, vaccination of more than 01 lakh small animals.</a:t>
            </a:r>
          </a:p>
          <a:p>
            <a:pPr marL="171450" indent="-171450" algn="l">
              <a:buFont typeface="Verdana" panose="020B0604030504040204" pitchFamily="34" charset="0"/>
              <a:buChar char="−"/>
            </a:pPr>
            <a:r>
              <a:rPr lang="en-US" sz="1000" dirty="0">
                <a:solidFill>
                  <a:srgbClr val="FFFFCC"/>
                </a:solidFill>
              </a:rPr>
              <a:t>4266 female calves born through artificial insemination</a:t>
            </a:r>
          </a:p>
          <a:p>
            <a:pPr marL="171450" indent="-171450" algn="l">
              <a:buFont typeface="Verdana" panose="020B0604030504040204" pitchFamily="34" charset="0"/>
              <a:buChar char="−"/>
            </a:pPr>
            <a:r>
              <a:rPr lang="en-US" sz="1000" dirty="0">
                <a:solidFill>
                  <a:srgbClr val="FFFFCC"/>
                </a:solidFill>
              </a:rPr>
              <a:t>Pashuuday Charitable Trust is constituted for the sustainability of the project.</a:t>
            </a:r>
          </a:p>
          <a:p>
            <a:pPr algn="l"/>
            <a:endParaRPr lang="en-IN" sz="1000" dirty="0">
              <a:solidFill>
                <a:srgbClr val="FFFFCC"/>
              </a:solidFill>
            </a:endParaRPr>
          </a:p>
          <a:p>
            <a:pPr algn="l"/>
            <a:endParaRPr lang="en-IN" sz="1000" dirty="0">
              <a:solidFill>
                <a:srgbClr val="FFFFCC"/>
              </a:solidFill>
            </a:endParaRPr>
          </a:p>
        </p:txBody>
      </p:sp>
      <p:sp>
        <p:nvSpPr>
          <p:cNvPr id="4" name="Title 1">
            <a:extLst>
              <a:ext uri="{FF2B5EF4-FFF2-40B4-BE49-F238E27FC236}">
                <a16:creationId xmlns:a16="http://schemas.microsoft.com/office/drawing/2014/main" id="{889D9D1A-EA57-9412-28A0-D8DA1F31CB09}"/>
              </a:ext>
            </a:extLst>
          </p:cNvPr>
          <p:cNvSpPr txBox="1">
            <a:spLocks/>
          </p:cNvSpPr>
          <p:nvPr/>
        </p:nvSpPr>
        <p:spPr bwMode="auto">
          <a:xfrm>
            <a:off x="672376" y="118465"/>
            <a:ext cx="8064896"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algn="l" defTabSz="457096" rtl="0" eaLnBrk="1" fontAlgn="base" hangingPunct="1">
              <a:lnSpc>
                <a:spcPct val="90000"/>
              </a:lnSpc>
              <a:spcBef>
                <a:spcPct val="0"/>
              </a:spcBef>
              <a:spcAft>
                <a:spcPct val="0"/>
              </a:spcAft>
              <a:buNone/>
              <a:defRPr sz="2800" b="0" kern="1200">
                <a:solidFill>
                  <a:srgbClr val="FFFFFF"/>
                </a:solidFill>
                <a:latin typeface="Verdana"/>
                <a:ea typeface="Verdana" pitchFamily="34" charset="0"/>
                <a:cs typeface="Verdana"/>
              </a:defRPr>
            </a:lvl1pPr>
            <a:lvl2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2pPr>
            <a:lvl3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3pPr>
            <a:lvl4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4pPr>
            <a:lvl5pPr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5pPr>
            <a:lvl6pPr marL="457096"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6pPr>
            <a:lvl7pPr marL="914192"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7pPr>
            <a:lvl8pPr marL="1371288"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8pPr>
            <a:lvl9pPr marL="1828384" algn="l" defTabSz="457096" rtl="0" eaLnBrk="1" fontAlgn="base" hangingPunct="1">
              <a:lnSpc>
                <a:spcPct val="90000"/>
              </a:lnSpc>
              <a:spcBef>
                <a:spcPct val="0"/>
              </a:spcBef>
              <a:spcAft>
                <a:spcPct val="0"/>
              </a:spcAft>
              <a:defRPr sz="2400">
                <a:solidFill>
                  <a:srgbClr val="FF6319"/>
                </a:solidFill>
                <a:latin typeface="Verdana" pitchFamily="34" charset="0"/>
                <a:ea typeface="Verdana" pitchFamily="34" charset="0"/>
                <a:cs typeface="Verdana" pitchFamily="34" charset="0"/>
              </a:defRPr>
            </a:lvl9pPr>
          </a:lstStyle>
          <a:p>
            <a:pPr algn="ctr"/>
            <a:r>
              <a:rPr lang="en-IN" sz="1200" b="1" dirty="0" err="1">
                <a:solidFill>
                  <a:srgbClr val="FFFFCC"/>
                </a:solidFill>
              </a:rPr>
              <a:t>Pashuuday</a:t>
            </a:r>
            <a:r>
              <a:rPr lang="en-IN" sz="1200" b="1" dirty="0">
                <a:solidFill>
                  <a:srgbClr val="FFFFCC"/>
                </a:solidFill>
              </a:rPr>
              <a:t> - Sustainable Livelihood through Integrated Livestock Development </a:t>
            </a:r>
          </a:p>
        </p:txBody>
      </p:sp>
      <p:pic>
        <p:nvPicPr>
          <p:cNvPr id="2" name="Picture 2">
            <a:extLst>
              <a:ext uri="{FF2B5EF4-FFF2-40B4-BE49-F238E27FC236}">
                <a16:creationId xmlns:a16="http://schemas.microsoft.com/office/drawing/2014/main" id="{E3C62770-0F08-92C3-ADC2-92B2AD3D3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920" y="915566"/>
            <a:ext cx="3026967" cy="187585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43A9B8F3-4576-C2D4-E464-82F7DB416A19}"/>
              </a:ext>
            </a:extLst>
          </p:cNvPr>
          <p:cNvPicPr/>
          <p:nvPr/>
        </p:nvPicPr>
        <p:blipFill>
          <a:blip r:embed="rId3" cstate="print"/>
          <a:srcRect/>
          <a:stretch>
            <a:fillRect/>
          </a:stretch>
        </p:blipFill>
        <p:spPr bwMode="auto">
          <a:xfrm>
            <a:off x="6516216" y="903372"/>
            <a:ext cx="2376264" cy="187585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413FD070-71B9-8841-5BB0-7099AF749DA0}"/>
              </a:ext>
            </a:extLst>
          </p:cNvPr>
          <p:cNvPicPr>
            <a:picLocks noChangeAspect="1"/>
          </p:cNvPicPr>
          <p:nvPr/>
        </p:nvPicPr>
        <p:blipFill>
          <a:blip r:embed="rId4" cstate="print">
            <a:extLst>
              <a:ext uri="{28A0092B-C50C-407E-A947-70E740481C1C}">
                <a14:useLocalDpi xmlns:a14="http://schemas.microsoft.com/office/drawing/2010/main" val="0"/>
              </a:ext>
            </a:extLst>
          </a:blip>
          <a:srcRect b="30364"/>
          <a:stretch>
            <a:fillRect/>
          </a:stretch>
        </p:blipFill>
        <p:spPr>
          <a:xfrm>
            <a:off x="3563887" y="915566"/>
            <a:ext cx="2952329" cy="1875856"/>
          </a:xfrm>
          <a:prstGeom prst="rect">
            <a:avLst/>
          </a:prstGeom>
        </p:spPr>
      </p:pic>
    </p:spTree>
    <p:extLst>
      <p:ext uri="{BB962C8B-B14F-4D97-AF65-F5344CB8AC3E}">
        <p14:creationId xmlns:p14="http://schemas.microsoft.com/office/powerpoint/2010/main" val="1508764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D8692BBD-ED5F-DA78-8D9E-45004DF325F5}"/>
              </a:ext>
            </a:extLst>
          </p:cNvPr>
          <p:cNvSpPr>
            <a:spLocks noGrp="1"/>
          </p:cNvSpPr>
          <p:nvPr>
            <p:ph type="body" sz="half" idx="2"/>
          </p:nvPr>
        </p:nvSpPr>
        <p:spPr>
          <a:xfrm>
            <a:off x="323528" y="3075806"/>
            <a:ext cx="8533680" cy="1949347"/>
          </a:xfrm>
        </p:spPr>
        <p:txBody>
          <a:bodyPr>
            <a:noAutofit/>
          </a:bodyPr>
          <a:lstStyle/>
          <a:p>
            <a:r>
              <a:rPr lang="en-IN" sz="1000" dirty="0">
                <a:solidFill>
                  <a:srgbClr val="FFFFCC"/>
                </a:solidFill>
              </a:rPr>
              <a:t>Mobile Health Unit, 24 x 7 Advance Life Support Ambulance, Boat Ambulance for Shiyalbet, Medical Support to Villagers at Port Dispensary</a:t>
            </a:r>
          </a:p>
          <a:p>
            <a:r>
              <a:rPr lang="en-IN" sz="1000" b="1" dirty="0">
                <a:solidFill>
                  <a:srgbClr val="FF0000"/>
                </a:solidFill>
              </a:rPr>
              <a:t>Spread</a:t>
            </a:r>
            <a:r>
              <a:rPr lang="en-IN" sz="1000" dirty="0">
                <a:solidFill>
                  <a:srgbClr val="FFFFCC"/>
                </a:solidFill>
              </a:rPr>
              <a:t>: Bherai, </a:t>
            </a:r>
            <a:r>
              <a:rPr lang="en-IN" sz="1000" dirty="0" err="1">
                <a:solidFill>
                  <a:srgbClr val="FFFFCC"/>
                </a:solidFill>
              </a:rPr>
              <a:t>Ramapara</a:t>
            </a:r>
            <a:r>
              <a:rPr lang="en-IN" sz="1000" dirty="0">
                <a:solidFill>
                  <a:srgbClr val="FFFFCC"/>
                </a:solidFill>
              </a:rPr>
              <a:t>, Shiyalbet, Thavi, </a:t>
            </a:r>
            <a:r>
              <a:rPr lang="en-IN" sz="1000" dirty="0" err="1">
                <a:solidFill>
                  <a:srgbClr val="FFFFCC"/>
                </a:solidFill>
              </a:rPr>
              <a:t>Devapara</a:t>
            </a:r>
            <a:r>
              <a:rPr lang="en-IN" sz="1000" dirty="0">
                <a:solidFill>
                  <a:srgbClr val="FFFFCC"/>
                </a:solidFill>
              </a:rPr>
              <a:t>, Padar &amp; Divalo, Truckers and Migrant Workers.</a:t>
            </a:r>
          </a:p>
          <a:p>
            <a:r>
              <a:rPr lang="en-IN" sz="1000" b="1" dirty="0">
                <a:solidFill>
                  <a:srgbClr val="FF0000"/>
                </a:solidFill>
              </a:rPr>
              <a:t>Beneficiaries</a:t>
            </a:r>
            <a:r>
              <a:rPr lang="en-IN" sz="1000" dirty="0">
                <a:solidFill>
                  <a:srgbClr val="FFFFCC"/>
                </a:solidFill>
              </a:rPr>
              <a:t>: Above 2000 villagers every month </a:t>
            </a:r>
          </a:p>
          <a:p>
            <a:r>
              <a:rPr lang="en-IN" sz="1000" b="1" dirty="0">
                <a:solidFill>
                  <a:srgbClr val="FF0000"/>
                </a:solidFill>
              </a:rPr>
              <a:t>Major Achievements till March 2026</a:t>
            </a:r>
            <a:r>
              <a:rPr lang="en-IN" sz="1000" dirty="0">
                <a:solidFill>
                  <a:srgbClr val="FFFFCC"/>
                </a:solidFill>
              </a:rPr>
              <a:t>: Monthly emergency medical support to more than 35 villagers and OPD treatment of more than 2500 villagers.</a:t>
            </a:r>
          </a:p>
          <a:p>
            <a:pPr marL="171450" indent="-171450">
              <a:buClr>
                <a:srgbClr val="FFFFCC"/>
              </a:buClr>
              <a:buFont typeface="Verdana" panose="020B0604030504040204" pitchFamily="34" charset="0"/>
              <a:buChar char="−"/>
            </a:pPr>
            <a:r>
              <a:rPr lang="en-IN" sz="1000" dirty="0">
                <a:solidFill>
                  <a:srgbClr val="FFFFCC"/>
                </a:solidFill>
              </a:rPr>
              <a:t>Established 12 bed high quality trauma centre at Mahatma Gandhi Arogya Kendra, Rajula</a:t>
            </a:r>
          </a:p>
          <a:p>
            <a:endParaRPr lang="en-IN" sz="1000" dirty="0">
              <a:solidFill>
                <a:srgbClr val="FFFFCC"/>
              </a:solidFill>
            </a:endParaRPr>
          </a:p>
        </p:txBody>
      </p:sp>
      <p:sp>
        <p:nvSpPr>
          <p:cNvPr id="6" name="Title 3">
            <a:extLst>
              <a:ext uri="{FF2B5EF4-FFF2-40B4-BE49-F238E27FC236}">
                <a16:creationId xmlns:a16="http://schemas.microsoft.com/office/drawing/2014/main" id="{42E4A10D-82BA-AF75-4634-D99AF9CFC081}"/>
              </a:ext>
            </a:extLst>
          </p:cNvPr>
          <p:cNvSpPr>
            <a:spLocks noGrp="1"/>
          </p:cNvSpPr>
          <p:nvPr>
            <p:ph type="title"/>
          </p:nvPr>
        </p:nvSpPr>
        <p:spPr>
          <a:xfrm>
            <a:off x="240060" y="-42862"/>
            <a:ext cx="8663880" cy="457200"/>
          </a:xfrm>
        </p:spPr>
        <p:txBody>
          <a:bodyPr>
            <a:normAutofit/>
          </a:bodyPr>
          <a:lstStyle/>
          <a:p>
            <a:pPr algn="ctr"/>
            <a:r>
              <a:rPr lang="en-IN" sz="1200" dirty="0">
                <a:solidFill>
                  <a:srgbClr val="FFFFCC"/>
                </a:solidFill>
              </a:rPr>
              <a:t>Raksha - Medical &amp; Ambulance Support to Villagers </a:t>
            </a:r>
          </a:p>
        </p:txBody>
      </p:sp>
      <p:pic>
        <p:nvPicPr>
          <p:cNvPr id="2" name="Picture 1">
            <a:extLst>
              <a:ext uri="{FF2B5EF4-FFF2-40B4-BE49-F238E27FC236}">
                <a16:creationId xmlns:a16="http://schemas.microsoft.com/office/drawing/2014/main" id="{495877D5-57E4-39B3-73DD-ADBA208808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060" y="435273"/>
            <a:ext cx="2695037" cy="2075940"/>
          </a:xfrm>
          <a:prstGeom prst="rect">
            <a:avLst/>
          </a:prstGeom>
        </p:spPr>
      </p:pic>
      <p:pic>
        <p:nvPicPr>
          <p:cNvPr id="4" name="Picture 3">
            <a:extLst>
              <a:ext uri="{FF2B5EF4-FFF2-40B4-BE49-F238E27FC236}">
                <a16:creationId xmlns:a16="http://schemas.microsoft.com/office/drawing/2014/main" id="{AA4E0A7A-DB98-61BC-7FA3-535EF0B2F5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4419" y="388116"/>
            <a:ext cx="2695037" cy="2096447"/>
          </a:xfrm>
          <a:prstGeom prst="rect">
            <a:avLst/>
          </a:prstGeom>
        </p:spPr>
      </p:pic>
      <p:grpSp>
        <p:nvGrpSpPr>
          <p:cNvPr id="9" name="Group 8">
            <a:extLst>
              <a:ext uri="{FF2B5EF4-FFF2-40B4-BE49-F238E27FC236}">
                <a16:creationId xmlns:a16="http://schemas.microsoft.com/office/drawing/2014/main" id="{56CAABBE-F0D8-E6CC-FDE2-95790230A18D}"/>
              </a:ext>
            </a:extLst>
          </p:cNvPr>
          <p:cNvGrpSpPr/>
          <p:nvPr/>
        </p:nvGrpSpPr>
        <p:grpSpPr>
          <a:xfrm>
            <a:off x="3121948" y="435273"/>
            <a:ext cx="2807452" cy="2438351"/>
            <a:chOff x="323528" y="423802"/>
            <a:chExt cx="2807452" cy="2438351"/>
          </a:xfrm>
        </p:grpSpPr>
        <p:pic>
          <p:nvPicPr>
            <p:cNvPr id="8" name="Picture 7">
              <a:extLst>
                <a:ext uri="{FF2B5EF4-FFF2-40B4-BE49-F238E27FC236}">
                  <a16:creationId xmlns:a16="http://schemas.microsoft.com/office/drawing/2014/main" id="{2B0B1305-46B5-2C9A-0495-B3C4202690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423802"/>
              <a:ext cx="2664296" cy="2075940"/>
            </a:xfrm>
            <a:prstGeom prst="rect">
              <a:avLst/>
            </a:prstGeom>
          </p:spPr>
        </p:pic>
        <p:sp>
          <p:nvSpPr>
            <p:cNvPr id="7" name="TextBox 6">
              <a:extLst>
                <a:ext uri="{FF2B5EF4-FFF2-40B4-BE49-F238E27FC236}">
                  <a16:creationId xmlns:a16="http://schemas.microsoft.com/office/drawing/2014/main" id="{AC6BA6E5-25E4-329F-1614-496F1766A603}"/>
                </a:ext>
              </a:extLst>
            </p:cNvPr>
            <p:cNvSpPr txBox="1"/>
            <p:nvPr/>
          </p:nvSpPr>
          <p:spPr>
            <a:xfrm>
              <a:off x="323528" y="2462043"/>
              <a:ext cx="2807452" cy="400110"/>
            </a:xfrm>
            <a:prstGeom prst="rect">
              <a:avLst/>
            </a:prstGeom>
            <a:noFill/>
          </p:spPr>
          <p:txBody>
            <a:bodyPr wrap="square">
              <a:spAutoFit/>
            </a:bodyPr>
            <a:lstStyle/>
            <a:p>
              <a:pPr algn="ctr"/>
              <a:r>
                <a:rPr lang="en-IN" sz="1000" dirty="0">
                  <a:solidFill>
                    <a:srgbClr val="FFFFCC"/>
                  </a:solidFill>
                </a:rPr>
                <a:t>Inauguration of Sanjivani Emergency Care Center by Hon. Chief Minister of Gujarat  </a:t>
              </a:r>
              <a:endParaRPr lang="en-IN" sz="1000" dirty="0"/>
            </a:p>
          </p:txBody>
        </p:sp>
      </p:grpSp>
    </p:spTree>
    <p:extLst>
      <p:ext uri="{BB962C8B-B14F-4D97-AF65-F5344CB8AC3E}">
        <p14:creationId xmlns:p14="http://schemas.microsoft.com/office/powerpoint/2010/main" val="36260766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PM Terminals PPT 25Apr2011">
  <a:themeElements>
    <a:clrScheme name="APM Terminals">
      <a:dk1>
        <a:sysClr val="windowText" lastClr="000000"/>
      </a:dk1>
      <a:lt1>
        <a:sysClr val="window" lastClr="FFFFFF"/>
      </a:lt1>
      <a:dk2>
        <a:srgbClr val="004165"/>
      </a:dk2>
      <a:lt2>
        <a:srgbClr val="FFFFFF"/>
      </a:lt2>
      <a:accent1>
        <a:srgbClr val="3CB6CE"/>
      </a:accent1>
      <a:accent2>
        <a:srgbClr val="004165"/>
      </a:accent2>
      <a:accent3>
        <a:srgbClr val="FF6319"/>
      </a:accent3>
      <a:accent4>
        <a:srgbClr val="EEAF30"/>
      </a:accent4>
      <a:accent5>
        <a:srgbClr val="776F65"/>
      </a:accent5>
      <a:accent6>
        <a:srgbClr val="CBC7BF"/>
      </a:accent6>
      <a:hlink>
        <a:srgbClr val="3CB6CE"/>
      </a:hlink>
      <a:folHlink>
        <a:srgbClr val="3CB6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lIns="0" rIns="0" bIns="0"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6_APMT">
  <a:themeElements>
    <a:clrScheme name="APM Terminals">
      <a:dk1>
        <a:sysClr val="windowText" lastClr="000000"/>
      </a:dk1>
      <a:lt1>
        <a:sysClr val="window" lastClr="FFFFFF"/>
      </a:lt1>
      <a:dk2>
        <a:srgbClr val="004165"/>
      </a:dk2>
      <a:lt2>
        <a:srgbClr val="FFFFFF"/>
      </a:lt2>
      <a:accent1>
        <a:srgbClr val="3CB6CE"/>
      </a:accent1>
      <a:accent2>
        <a:srgbClr val="004165"/>
      </a:accent2>
      <a:accent3>
        <a:srgbClr val="FF6319"/>
      </a:accent3>
      <a:accent4>
        <a:srgbClr val="EEAF30"/>
      </a:accent4>
      <a:accent5>
        <a:srgbClr val="776F65"/>
      </a:accent5>
      <a:accent6>
        <a:srgbClr val="CBC7BF"/>
      </a:accent6>
      <a:hlink>
        <a:srgbClr val="3CB6CE"/>
      </a:hlink>
      <a:folHlink>
        <a:srgbClr val="3CB6CE"/>
      </a:folHlink>
    </a:clrScheme>
    <a:fontScheme name="APM Terminal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lIns="0" rIns="0" bIns="0"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APM Terminals PPT 25Apr2011">
  <a:themeElements>
    <a:clrScheme name="APM Terminals">
      <a:dk1>
        <a:sysClr val="windowText" lastClr="000000"/>
      </a:dk1>
      <a:lt1>
        <a:sysClr val="window" lastClr="FFFFFF"/>
      </a:lt1>
      <a:dk2>
        <a:srgbClr val="004165"/>
      </a:dk2>
      <a:lt2>
        <a:srgbClr val="FFFFFF"/>
      </a:lt2>
      <a:accent1>
        <a:srgbClr val="3CB6CE"/>
      </a:accent1>
      <a:accent2>
        <a:srgbClr val="004165"/>
      </a:accent2>
      <a:accent3>
        <a:srgbClr val="FF6319"/>
      </a:accent3>
      <a:accent4>
        <a:srgbClr val="EEAF30"/>
      </a:accent4>
      <a:accent5>
        <a:srgbClr val="776F65"/>
      </a:accent5>
      <a:accent6>
        <a:srgbClr val="CBC7BF"/>
      </a:accent6>
      <a:hlink>
        <a:srgbClr val="3CB6CE"/>
      </a:hlink>
      <a:folHlink>
        <a:srgbClr val="3CB6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lIns="0" rIns="0" bIns="0"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7_APMT">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PM Terminal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lIns="0" rIns="0" bIns="0"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Override1.xml><?xml version="1.0" encoding="utf-8"?>
<a:themeOverride xmlns:a="http://schemas.openxmlformats.org/drawingml/2006/main">
  <a:clrScheme name="APM Terminals">
    <a:dk1>
      <a:sysClr val="windowText" lastClr="000000"/>
    </a:dk1>
    <a:lt1>
      <a:sysClr val="window" lastClr="FFFFFF"/>
    </a:lt1>
    <a:dk2>
      <a:srgbClr val="004165"/>
    </a:dk2>
    <a:lt2>
      <a:srgbClr val="FFFFFF"/>
    </a:lt2>
    <a:accent1>
      <a:srgbClr val="3CB6CE"/>
    </a:accent1>
    <a:accent2>
      <a:srgbClr val="004165"/>
    </a:accent2>
    <a:accent3>
      <a:srgbClr val="FF6319"/>
    </a:accent3>
    <a:accent4>
      <a:srgbClr val="EEAF30"/>
    </a:accent4>
    <a:accent5>
      <a:srgbClr val="776F65"/>
    </a:accent5>
    <a:accent6>
      <a:srgbClr val="CBC7BF"/>
    </a:accent6>
    <a:hlink>
      <a:srgbClr val="3CB6CE"/>
    </a:hlink>
    <a:folHlink>
      <a:srgbClr val="3CB6CE"/>
    </a:folHlink>
  </a:clrScheme>
</a:themeOverride>
</file>

<file path=ppt/theme/themeOverride2.xml><?xml version="1.0" encoding="utf-8"?>
<a:themeOverride xmlns:a="http://schemas.openxmlformats.org/drawingml/2006/main">
  <a:clrScheme name="APM Terminals">
    <a:dk1>
      <a:sysClr val="windowText" lastClr="000000"/>
    </a:dk1>
    <a:lt1>
      <a:sysClr val="window" lastClr="FFFFFF"/>
    </a:lt1>
    <a:dk2>
      <a:srgbClr val="004165"/>
    </a:dk2>
    <a:lt2>
      <a:srgbClr val="FFFFFF"/>
    </a:lt2>
    <a:accent1>
      <a:srgbClr val="3CB6CE"/>
    </a:accent1>
    <a:accent2>
      <a:srgbClr val="004165"/>
    </a:accent2>
    <a:accent3>
      <a:srgbClr val="FF6319"/>
    </a:accent3>
    <a:accent4>
      <a:srgbClr val="EEAF30"/>
    </a:accent4>
    <a:accent5>
      <a:srgbClr val="776F65"/>
    </a:accent5>
    <a:accent6>
      <a:srgbClr val="CBC7BF"/>
    </a:accent6>
    <a:hlink>
      <a:srgbClr val="3CB6CE"/>
    </a:hlink>
    <a:folHlink>
      <a:srgbClr val="3CB6CE"/>
    </a:folHlink>
  </a:clrScheme>
</a:themeOverride>
</file>

<file path=ppt/theme/themeOverride3.xml><?xml version="1.0" encoding="utf-8"?>
<a:themeOverride xmlns:a="http://schemas.openxmlformats.org/drawingml/2006/main">
  <a:clrScheme name="APM Terminals">
    <a:dk1>
      <a:sysClr val="windowText" lastClr="000000"/>
    </a:dk1>
    <a:lt1>
      <a:sysClr val="window" lastClr="FFFFFF"/>
    </a:lt1>
    <a:dk2>
      <a:srgbClr val="004165"/>
    </a:dk2>
    <a:lt2>
      <a:srgbClr val="FFFFFF"/>
    </a:lt2>
    <a:accent1>
      <a:srgbClr val="3CB6CE"/>
    </a:accent1>
    <a:accent2>
      <a:srgbClr val="004165"/>
    </a:accent2>
    <a:accent3>
      <a:srgbClr val="FF6319"/>
    </a:accent3>
    <a:accent4>
      <a:srgbClr val="EEAF30"/>
    </a:accent4>
    <a:accent5>
      <a:srgbClr val="776F65"/>
    </a:accent5>
    <a:accent6>
      <a:srgbClr val="CBC7BF"/>
    </a:accent6>
    <a:hlink>
      <a:srgbClr val="3CB6CE"/>
    </a:hlink>
    <a:folHlink>
      <a:srgbClr val="3CB6CE"/>
    </a:folHlink>
  </a:clrScheme>
</a:themeOverride>
</file>

<file path=docProps/app.xml><?xml version="1.0" encoding="utf-8"?>
<Properties xmlns="http://schemas.openxmlformats.org/officeDocument/2006/extended-properties" xmlns:vt="http://schemas.openxmlformats.org/officeDocument/2006/docPropsVTypes">
  <Template>Global HR Chart (2)</Template>
  <TotalTime>1539</TotalTime>
  <Words>1578</Words>
  <Application>Microsoft Office PowerPoint</Application>
  <PresentationFormat>On-screen Show (16:9)</PresentationFormat>
  <Paragraphs>118</Paragraphs>
  <Slides>15</Slides>
  <Notes>1</Notes>
  <HiddenSlides>0</HiddenSlides>
  <MMClips>0</MMClips>
  <ScaleCrop>false</ScaleCrop>
  <HeadingPairs>
    <vt:vector size="8" baseType="variant">
      <vt:variant>
        <vt:lpstr>Fonts Used</vt:lpstr>
      </vt:variant>
      <vt:variant>
        <vt:i4>4</vt:i4>
      </vt:variant>
      <vt:variant>
        <vt:lpstr>Theme</vt:lpstr>
      </vt:variant>
      <vt:variant>
        <vt:i4>4</vt:i4>
      </vt:variant>
      <vt:variant>
        <vt:lpstr>Embedded OLE Servers</vt:lpstr>
      </vt:variant>
      <vt:variant>
        <vt:i4>1</vt:i4>
      </vt:variant>
      <vt:variant>
        <vt:lpstr>Slide Titles</vt:lpstr>
      </vt:variant>
      <vt:variant>
        <vt:i4>15</vt:i4>
      </vt:variant>
    </vt:vector>
  </HeadingPairs>
  <TitlesOfParts>
    <vt:vector size="24" baseType="lpstr">
      <vt:lpstr>Arial</vt:lpstr>
      <vt:lpstr>Calibri</vt:lpstr>
      <vt:lpstr>Lucida Grande</vt:lpstr>
      <vt:lpstr>Verdana</vt:lpstr>
      <vt:lpstr>APM Terminals PPT 25Apr2011</vt:lpstr>
      <vt:lpstr>6_APMT</vt:lpstr>
      <vt:lpstr>3_APM Terminals PPT 25Apr2011</vt:lpstr>
      <vt:lpstr>7_APMT</vt:lpstr>
      <vt:lpstr>think-cell Slide</vt:lpstr>
      <vt:lpstr>PowerPoint Presentation</vt:lpstr>
      <vt:lpstr>PowerPoint Presentation</vt:lpstr>
      <vt:lpstr>PowerPoint Presentation</vt:lpstr>
      <vt:lpstr>PowerPoint Presentation</vt:lpstr>
      <vt:lpstr>PowerPoint Presentation</vt:lpstr>
      <vt:lpstr>PowerPoint Presentation</vt:lpstr>
      <vt:lpstr>Jal Sanchya - Deepening and desilting of water bodies, Construction of Check Dams, Plantation Drive, Beach Cleaning etc.</vt:lpstr>
      <vt:lpstr>PowerPoint Presentation</vt:lpstr>
      <vt:lpstr>Raksha - Medical &amp; Ambulance Support to Villagers </vt:lpstr>
      <vt:lpstr>Roshani – Bi Monthly Eye Check-up Camp at Rajula and Surgery at Sudarshan Netralaya, Amreli</vt:lpstr>
      <vt:lpstr>PowerPoint Presentation</vt:lpstr>
      <vt:lpstr>PowerPoint Presentation</vt:lpstr>
      <vt:lpstr>Disaster Relief and Rehabilitation Work</vt:lpstr>
      <vt:lpstr>Other Activities (Partial)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Shailendra Gupta</dc:creator>
  <cp:lastModifiedBy>Shailendra Gupta</cp:lastModifiedBy>
  <cp:revision>58</cp:revision>
  <cp:lastPrinted>2025-06-25T06:43:58Z</cp:lastPrinted>
  <dcterms:created xsi:type="dcterms:W3CDTF">2014-12-15T06:30:26Z</dcterms:created>
  <dcterms:modified xsi:type="dcterms:W3CDTF">2026-07-09T12:28:23Z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y fmtid="{D5CDD505-2E9C-101B-9397-08002B2CF9AE}" pid="4" name="MSIP_Label_71bba39d-4745-4e9d-97db-0c1927b54242_Enabled">
    <vt:lpwstr>true</vt:lpwstr>
  </property>
  <property fmtid="{D5CDD505-2E9C-101B-9397-08002B2CF9AE}" pid="5" name="MSIP_Label_71bba39d-4745-4e9d-97db-0c1927b54242_SetDate">
    <vt:lpwstr>2024-01-06T04:52:42Z</vt:lpwstr>
  </property>
  <property fmtid="{D5CDD505-2E9C-101B-9397-08002B2CF9AE}" pid="6" name="MSIP_Label_71bba39d-4745-4e9d-97db-0c1927b54242_Method">
    <vt:lpwstr>Privileged</vt:lpwstr>
  </property>
  <property fmtid="{D5CDD505-2E9C-101B-9397-08002B2CF9AE}" pid="7" name="MSIP_Label_71bba39d-4745-4e9d-97db-0c1927b54242_Name">
    <vt:lpwstr>Internal</vt:lpwstr>
  </property>
  <property fmtid="{D5CDD505-2E9C-101B-9397-08002B2CF9AE}" pid="8" name="MSIP_Label_71bba39d-4745-4e9d-97db-0c1927b54242_SiteId">
    <vt:lpwstr>05d75c05-fa1a-42e7-9cf1-eb416c396f2d</vt:lpwstr>
  </property>
  <property fmtid="{D5CDD505-2E9C-101B-9397-08002B2CF9AE}" pid="9" name="MSIP_Label_71bba39d-4745-4e9d-97db-0c1927b54242_ActionId">
    <vt:lpwstr>2ea366eb-5b93-4d2a-a186-52572998df9d</vt:lpwstr>
  </property>
  <property fmtid="{D5CDD505-2E9C-101B-9397-08002B2CF9AE}" pid="10" name="MSIP_Label_71bba39d-4745-4e9d-97db-0c1927b54242_ContentBits">
    <vt:lpwstr>2</vt:lpwstr>
  </property>
</Properties>
</file>